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0" d="100"/>
          <a:sy n="60" d="100"/>
        </p:scale>
        <p:origin x="486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F951A3E-7157-484B-AC33-0B7AD76BCB3A}"/>
              </a:ext>
            </a:extLst>
          </p:cNvPr>
          <p:cNvGrpSpPr/>
          <p:nvPr/>
        </p:nvGrpSpPr>
        <p:grpSpPr>
          <a:xfrm>
            <a:off x="6908264" y="830835"/>
            <a:ext cx="1998766" cy="2719729"/>
            <a:chOff x="1171576" y="588622"/>
            <a:chExt cx="1624012" cy="2209800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7DF4F153-CE43-4B56-B8BC-E4BBF4442D3F}"/>
                </a:ext>
              </a:extLst>
            </p:cNvPr>
            <p:cNvSpPr/>
            <p:nvPr/>
          </p:nvSpPr>
          <p:spPr>
            <a:xfrm>
              <a:off x="1171576" y="588622"/>
              <a:ext cx="1624012" cy="220980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89FBEF18-2C15-4B86-9021-81DA272A72CA}"/>
                </a:ext>
              </a:extLst>
            </p:cNvPr>
            <p:cNvSpPr/>
            <p:nvPr/>
          </p:nvSpPr>
          <p:spPr>
            <a:xfrm>
              <a:off x="1371601" y="1133691"/>
              <a:ext cx="1223962" cy="116157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9BA2C3C8-699B-4725-9384-AB2455DBA9DA}"/>
                </a:ext>
              </a:extLst>
            </p:cNvPr>
            <p:cNvSpPr txBox="1"/>
            <p:nvPr/>
          </p:nvSpPr>
          <p:spPr>
            <a:xfrm>
              <a:off x="1366839" y="708877"/>
              <a:ext cx="1233486" cy="29313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solidFill>
                    <a:srgbClr val="FF0000"/>
                  </a:solidFill>
                  <a:latin typeface="Impact" panose="020B0806030902050204" pitchFamily="34" charset="0"/>
                </a:rPr>
                <a:t>WANTED</a:t>
              </a:r>
              <a:endParaRPr kumimoji="1" lang="ja-JP" altLang="en-US" dirty="0">
                <a:solidFill>
                  <a:srgbClr val="FF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8A5215DD-624A-4466-B1AE-FA2BA7B027E2}"/>
                </a:ext>
              </a:extLst>
            </p:cNvPr>
            <p:cNvSpPr txBox="1"/>
            <p:nvPr/>
          </p:nvSpPr>
          <p:spPr>
            <a:xfrm>
              <a:off x="1366839" y="2378846"/>
              <a:ext cx="1233486" cy="29313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Impact" panose="020B0806030902050204" pitchFamily="34" charset="0"/>
                </a:rPr>
                <a:t>$100,000</a:t>
              </a:r>
              <a:endParaRPr kumimoji="1" lang="ja-JP" altLang="en-US" dirty="0">
                <a:latin typeface="Impact" panose="020B0806030902050204" pitchFamily="34" charset="0"/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B2EF54E9-F158-4434-9024-0B9D8D6F6F68}"/>
                </a:ext>
              </a:extLst>
            </p:cNvPr>
            <p:cNvGrpSpPr/>
            <p:nvPr/>
          </p:nvGrpSpPr>
          <p:grpSpPr>
            <a:xfrm>
              <a:off x="1679156" y="1168637"/>
              <a:ext cx="608851" cy="1126628"/>
              <a:chOff x="1545752" y="3830913"/>
              <a:chExt cx="1138446" cy="2106600"/>
            </a:xfrm>
          </p:grpSpPr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9C6D5A01-4677-4576-9913-CBB963AA3BDB}"/>
                  </a:ext>
                </a:extLst>
              </p:cNvPr>
              <p:cNvSpPr/>
              <p:nvPr/>
            </p:nvSpPr>
            <p:spPr>
              <a:xfrm>
                <a:off x="1545752" y="5020604"/>
                <a:ext cx="143532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C5A8FC66-A185-487D-8B04-68E4A76F12A0}"/>
                  </a:ext>
                </a:extLst>
              </p:cNvPr>
              <p:cNvSpPr/>
              <p:nvPr/>
            </p:nvSpPr>
            <p:spPr>
              <a:xfrm>
                <a:off x="2545138" y="5020604"/>
                <a:ext cx="139060" cy="916908"/>
              </a:xfrm>
              <a:custGeom>
                <a:avLst/>
                <a:gdLst>
                  <a:gd name="connsiteX0" fmla="*/ 0 w 139060"/>
                  <a:gd name="connsiteY0" fmla="*/ 0 h 916908"/>
                  <a:gd name="connsiteX1" fmla="*/ 24029 w 139060"/>
                  <a:gd name="connsiteY1" fmla="*/ 19826 h 916908"/>
                  <a:gd name="connsiteX2" fmla="*/ 139060 w 139060"/>
                  <a:gd name="connsiteY2" fmla="*/ 297535 h 916908"/>
                  <a:gd name="connsiteX3" fmla="*/ 139060 w 139060"/>
                  <a:gd name="connsiteY3" fmla="*/ 916908 h 916908"/>
                  <a:gd name="connsiteX4" fmla="*/ 0 w 139060"/>
                  <a:gd name="connsiteY4" fmla="*/ 916908 h 916908"/>
                  <a:gd name="connsiteX5" fmla="*/ 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0" y="0"/>
                    </a:moveTo>
                    <a:lnTo>
                      <a:pt x="24029" y="19826"/>
                    </a:lnTo>
                    <a:cubicBezTo>
                      <a:pt x="95101" y="90898"/>
                      <a:pt x="139060" y="189083"/>
                      <a:pt x="139060" y="297535"/>
                    </a:cubicBez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id="{D9A394A6-E94F-4857-A8E5-6CD1D42681BD}"/>
                  </a:ext>
                </a:extLst>
              </p:cNvPr>
              <p:cNvSpPr/>
              <p:nvPr/>
            </p:nvSpPr>
            <p:spPr>
              <a:xfrm>
                <a:off x="1548423" y="5279273"/>
                <a:ext cx="79413" cy="167066"/>
              </a:xfrm>
              <a:prstGeom prst="rect">
                <a:avLst/>
              </a:prstGeom>
              <a:solidFill>
                <a:srgbClr val="0070C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id="{E7E44E76-AD4E-416F-9635-51AAF2D25EE9}"/>
                  </a:ext>
                </a:extLst>
              </p:cNvPr>
              <p:cNvSpPr/>
              <p:nvPr/>
            </p:nvSpPr>
            <p:spPr>
              <a:xfrm>
                <a:off x="1548423" y="5612648"/>
                <a:ext cx="79413" cy="167066"/>
              </a:xfrm>
              <a:prstGeom prst="rect">
                <a:avLst/>
              </a:prstGeom>
              <a:solidFill>
                <a:srgbClr val="0070C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id="{485C3FBE-4267-4AA6-9A60-FA156D94D33F}"/>
                  </a:ext>
                </a:extLst>
              </p:cNvPr>
              <p:cNvSpPr/>
              <p:nvPr/>
            </p:nvSpPr>
            <p:spPr>
              <a:xfrm>
                <a:off x="2602523" y="5279273"/>
                <a:ext cx="79413" cy="167066"/>
              </a:xfrm>
              <a:prstGeom prst="rect">
                <a:avLst/>
              </a:prstGeom>
              <a:solidFill>
                <a:srgbClr val="0070C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正方形/長方形 12">
                <a:extLst>
                  <a:ext uri="{FF2B5EF4-FFF2-40B4-BE49-F238E27FC236}">
                    <a16:creationId xmlns:a16="http://schemas.microsoft.com/office/drawing/2014/main" id="{AE7C6A71-D2B0-472E-818D-0515F88AC53B}"/>
                  </a:ext>
                </a:extLst>
              </p:cNvPr>
              <p:cNvSpPr/>
              <p:nvPr/>
            </p:nvSpPr>
            <p:spPr>
              <a:xfrm>
                <a:off x="2602523" y="5612648"/>
                <a:ext cx="79413" cy="167066"/>
              </a:xfrm>
              <a:prstGeom prst="rect">
                <a:avLst/>
              </a:prstGeom>
              <a:solidFill>
                <a:srgbClr val="0070C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片側の 2 つの角を丸めた四角形 144">
                <a:extLst>
                  <a:ext uri="{FF2B5EF4-FFF2-40B4-BE49-F238E27FC236}">
                    <a16:creationId xmlns:a16="http://schemas.microsoft.com/office/drawing/2014/main" id="{C7E89D6B-47FA-4418-A4A3-46E34256A7C6}"/>
                  </a:ext>
                </a:extLst>
              </p:cNvPr>
              <p:cNvSpPr/>
              <p:nvPr/>
            </p:nvSpPr>
            <p:spPr>
              <a:xfrm>
                <a:off x="1627836" y="4916587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" name="正方形/長方形 14">
                <a:extLst>
                  <a:ext uri="{FF2B5EF4-FFF2-40B4-BE49-F238E27FC236}">
                    <a16:creationId xmlns:a16="http://schemas.microsoft.com/office/drawing/2014/main" id="{F0861813-7D8B-403B-A8C3-70014E0AFA71}"/>
                  </a:ext>
                </a:extLst>
              </p:cNvPr>
              <p:cNvSpPr/>
              <p:nvPr/>
            </p:nvSpPr>
            <p:spPr>
              <a:xfrm>
                <a:off x="1627836" y="5354167"/>
                <a:ext cx="974009" cy="167066"/>
              </a:xfrm>
              <a:prstGeom prst="rect">
                <a:avLst/>
              </a:prstGeom>
              <a:solidFill>
                <a:srgbClr val="0070C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正方形/長方形 15">
                <a:extLst>
                  <a:ext uri="{FF2B5EF4-FFF2-40B4-BE49-F238E27FC236}">
                    <a16:creationId xmlns:a16="http://schemas.microsoft.com/office/drawing/2014/main" id="{EB84E2DF-F646-4FC6-B9FF-C4688AA792EE}"/>
                  </a:ext>
                </a:extLst>
              </p:cNvPr>
              <p:cNvSpPr/>
              <p:nvPr/>
            </p:nvSpPr>
            <p:spPr>
              <a:xfrm>
                <a:off x="1627836" y="5690717"/>
                <a:ext cx="974009" cy="167066"/>
              </a:xfrm>
              <a:prstGeom prst="rect">
                <a:avLst/>
              </a:prstGeom>
              <a:solidFill>
                <a:srgbClr val="0070C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58B71949-3CD2-4C87-965C-C8562742BA7B}"/>
                  </a:ext>
                </a:extLst>
              </p:cNvPr>
              <p:cNvSpPr/>
              <p:nvPr/>
            </p:nvSpPr>
            <p:spPr>
              <a:xfrm>
                <a:off x="1628829" y="5017617"/>
                <a:ext cx="972023" cy="167066"/>
              </a:xfrm>
              <a:custGeom>
                <a:avLst/>
                <a:gdLst>
                  <a:gd name="connsiteX0" fmla="*/ 64225 w 972023"/>
                  <a:gd name="connsiteY0" fmla="*/ 0 h 167066"/>
                  <a:gd name="connsiteX1" fmla="*/ 907799 w 972023"/>
                  <a:gd name="connsiteY1" fmla="*/ 0 h 167066"/>
                  <a:gd name="connsiteX2" fmla="*/ 925548 w 972023"/>
                  <a:gd name="connsiteY2" fmla="*/ 21513 h 167066"/>
                  <a:gd name="connsiteX3" fmla="*/ 967369 w 972023"/>
                  <a:gd name="connsiteY3" fmla="*/ 120898 h 167066"/>
                  <a:gd name="connsiteX4" fmla="*/ 972023 w 972023"/>
                  <a:gd name="connsiteY4" fmla="*/ 167066 h 167066"/>
                  <a:gd name="connsiteX5" fmla="*/ 0 w 972023"/>
                  <a:gd name="connsiteY5" fmla="*/ 167066 h 167066"/>
                  <a:gd name="connsiteX6" fmla="*/ 4654 w 972023"/>
                  <a:gd name="connsiteY6" fmla="*/ 120898 h 167066"/>
                  <a:gd name="connsiteX7" fmla="*/ 46475 w 972023"/>
                  <a:gd name="connsiteY7" fmla="*/ 21513 h 1670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72023" h="167066">
                    <a:moveTo>
                      <a:pt x="64225" y="0"/>
                    </a:moveTo>
                    <a:lnTo>
                      <a:pt x="907799" y="0"/>
                    </a:lnTo>
                    <a:lnTo>
                      <a:pt x="925548" y="21513"/>
                    </a:lnTo>
                    <a:cubicBezTo>
                      <a:pt x="945527" y="51086"/>
                      <a:pt x="959964" y="84711"/>
                      <a:pt x="967369" y="120898"/>
                    </a:cubicBezTo>
                    <a:lnTo>
                      <a:pt x="972023" y="167066"/>
                    </a:lnTo>
                    <a:lnTo>
                      <a:pt x="0" y="167066"/>
                    </a:lnTo>
                    <a:lnTo>
                      <a:pt x="4654" y="120898"/>
                    </a:lnTo>
                    <a:cubicBezTo>
                      <a:pt x="12059" y="84711"/>
                      <a:pt x="26496" y="51086"/>
                      <a:pt x="46475" y="21513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" name="円/楕円 156">
                <a:extLst>
                  <a:ext uri="{FF2B5EF4-FFF2-40B4-BE49-F238E27FC236}">
                    <a16:creationId xmlns:a16="http://schemas.microsoft.com/office/drawing/2014/main" id="{3F1F209E-D500-4AD1-8EBB-7DE87DACE5CC}"/>
                  </a:ext>
                </a:extLst>
              </p:cNvPr>
              <p:cNvSpPr/>
              <p:nvPr/>
            </p:nvSpPr>
            <p:spPr>
              <a:xfrm rot="20700000">
                <a:off x="1565080" y="4183800"/>
                <a:ext cx="228026" cy="35419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" name="円/楕円 156">
                <a:extLst>
                  <a:ext uri="{FF2B5EF4-FFF2-40B4-BE49-F238E27FC236}">
                    <a16:creationId xmlns:a16="http://schemas.microsoft.com/office/drawing/2014/main" id="{2E33E7C6-498B-4A2F-943C-3DA369F2F774}"/>
                  </a:ext>
                </a:extLst>
              </p:cNvPr>
              <p:cNvSpPr/>
              <p:nvPr/>
            </p:nvSpPr>
            <p:spPr>
              <a:xfrm rot="20700000">
                <a:off x="1601748" y="4240754"/>
                <a:ext cx="154692" cy="24028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7F9BB69F-AA48-49E0-B68E-DD3DD0DD8FFD}"/>
                  </a:ext>
                </a:extLst>
              </p:cNvPr>
              <p:cNvSpPr/>
              <p:nvPr/>
            </p:nvSpPr>
            <p:spPr>
              <a:xfrm>
                <a:off x="1878220" y="4684134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4CEF9A54-2D1A-4AC4-8DEF-D8AC6BDDC7EB}"/>
                  </a:ext>
                </a:extLst>
              </p:cNvPr>
              <p:cNvGrpSpPr/>
              <p:nvPr/>
            </p:nvGrpSpPr>
            <p:grpSpPr>
              <a:xfrm flipH="1">
                <a:off x="2422966" y="4183800"/>
                <a:ext cx="228026" cy="354190"/>
                <a:chOff x="2634260" y="4183800"/>
                <a:chExt cx="228026" cy="354190"/>
              </a:xfrm>
            </p:grpSpPr>
            <p:sp>
              <p:nvSpPr>
                <p:cNvPr id="35" name="円/楕円 156">
                  <a:extLst>
                    <a:ext uri="{FF2B5EF4-FFF2-40B4-BE49-F238E27FC236}">
                      <a16:creationId xmlns:a16="http://schemas.microsoft.com/office/drawing/2014/main" id="{16DBAFD0-359D-4349-8A08-3B3BE4186816}"/>
                    </a:ext>
                  </a:extLst>
                </p:cNvPr>
                <p:cNvSpPr/>
                <p:nvPr/>
              </p:nvSpPr>
              <p:spPr>
                <a:xfrm rot="20700000">
                  <a:off x="2634260" y="4183800"/>
                  <a:ext cx="228026" cy="35419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" name="円/楕円 156">
                  <a:extLst>
                    <a:ext uri="{FF2B5EF4-FFF2-40B4-BE49-F238E27FC236}">
                      <a16:creationId xmlns:a16="http://schemas.microsoft.com/office/drawing/2014/main" id="{114CF021-BBFA-4C3C-972B-A192AAB12668}"/>
                    </a:ext>
                  </a:extLst>
                </p:cNvPr>
                <p:cNvSpPr/>
                <p:nvPr/>
              </p:nvSpPr>
              <p:spPr>
                <a:xfrm rot="20700000">
                  <a:off x="2670928" y="4240754"/>
                  <a:ext cx="154692" cy="24028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2" name="四角形: 角を丸くする 21">
                <a:extLst>
                  <a:ext uri="{FF2B5EF4-FFF2-40B4-BE49-F238E27FC236}">
                    <a16:creationId xmlns:a16="http://schemas.microsoft.com/office/drawing/2014/main" id="{02FF0E56-4929-4B8D-B044-754B66B914E3}"/>
                  </a:ext>
                </a:extLst>
              </p:cNvPr>
              <p:cNvSpPr/>
              <p:nvPr/>
            </p:nvSpPr>
            <p:spPr>
              <a:xfrm>
                <a:off x="1702774" y="3830913"/>
                <a:ext cx="818732" cy="1004354"/>
              </a:xfrm>
              <a:prstGeom prst="roundRect">
                <a:avLst>
                  <a:gd name="adj" fmla="val 26491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F26C372F-3C01-4680-8FEB-21BFBD88C40E}"/>
                  </a:ext>
                </a:extLst>
              </p:cNvPr>
              <p:cNvGrpSpPr/>
              <p:nvPr/>
            </p:nvGrpSpPr>
            <p:grpSpPr>
              <a:xfrm>
                <a:off x="1756137" y="4106281"/>
                <a:ext cx="325154" cy="292785"/>
                <a:chOff x="1756137" y="4106281"/>
                <a:chExt cx="325154" cy="292785"/>
              </a:xfrm>
            </p:grpSpPr>
            <p:sp>
              <p:nvSpPr>
                <p:cNvPr id="32" name="弦 31">
                  <a:extLst>
                    <a:ext uri="{FF2B5EF4-FFF2-40B4-BE49-F238E27FC236}">
                      <a16:creationId xmlns:a16="http://schemas.microsoft.com/office/drawing/2014/main" id="{9FABE7FC-9349-4392-A170-02AB10C2AFB1}"/>
                    </a:ext>
                  </a:extLst>
                </p:cNvPr>
                <p:cNvSpPr/>
                <p:nvPr/>
              </p:nvSpPr>
              <p:spPr>
                <a:xfrm>
                  <a:off x="1756137" y="4119947"/>
                  <a:ext cx="279119" cy="279119"/>
                </a:xfrm>
                <a:prstGeom prst="chord">
                  <a:avLst>
                    <a:gd name="adj1" fmla="val 21050107"/>
                    <a:gd name="adj2" fmla="val 13776326"/>
                  </a:avLst>
                </a:pr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" name="楕円 32">
                  <a:extLst>
                    <a:ext uri="{FF2B5EF4-FFF2-40B4-BE49-F238E27FC236}">
                      <a16:creationId xmlns:a16="http://schemas.microsoft.com/office/drawing/2014/main" id="{F6967C07-1DA8-4BDF-9814-AB5CF6BB4A84}"/>
                    </a:ext>
                  </a:extLst>
                </p:cNvPr>
                <p:cNvSpPr/>
                <p:nvPr/>
              </p:nvSpPr>
              <p:spPr>
                <a:xfrm>
                  <a:off x="1888363" y="4201997"/>
                  <a:ext cx="103927" cy="103927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四角形: 角を丸くする 33">
                  <a:extLst>
                    <a:ext uri="{FF2B5EF4-FFF2-40B4-BE49-F238E27FC236}">
                      <a16:creationId xmlns:a16="http://schemas.microsoft.com/office/drawing/2014/main" id="{8C8A86A5-BB85-4391-9CD9-6E0505DB3EEE}"/>
                    </a:ext>
                  </a:extLst>
                </p:cNvPr>
                <p:cNvSpPr/>
                <p:nvPr/>
              </p:nvSpPr>
              <p:spPr>
                <a:xfrm rot="1314322">
                  <a:off x="1763629" y="4106281"/>
                  <a:ext cx="317662" cy="96413"/>
                </a:xfrm>
                <a:prstGeom prst="roundRect">
                  <a:avLst>
                    <a:gd name="adj" fmla="val 22370"/>
                  </a:avLst>
                </a:prstGeom>
                <a:solidFill>
                  <a:schemeClr val="tx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71F3F6BD-5899-4D46-AF99-10344ED9CA9A}"/>
                  </a:ext>
                </a:extLst>
              </p:cNvPr>
              <p:cNvGrpSpPr/>
              <p:nvPr/>
            </p:nvGrpSpPr>
            <p:grpSpPr>
              <a:xfrm flipH="1">
                <a:off x="2153779" y="4106281"/>
                <a:ext cx="325154" cy="292785"/>
                <a:chOff x="1756137" y="4106281"/>
                <a:chExt cx="325154" cy="292785"/>
              </a:xfrm>
            </p:grpSpPr>
            <p:sp>
              <p:nvSpPr>
                <p:cNvPr id="29" name="弦 28">
                  <a:extLst>
                    <a:ext uri="{FF2B5EF4-FFF2-40B4-BE49-F238E27FC236}">
                      <a16:creationId xmlns:a16="http://schemas.microsoft.com/office/drawing/2014/main" id="{46737236-3A43-4058-A783-1B2D6654C3A5}"/>
                    </a:ext>
                  </a:extLst>
                </p:cNvPr>
                <p:cNvSpPr/>
                <p:nvPr/>
              </p:nvSpPr>
              <p:spPr>
                <a:xfrm>
                  <a:off x="1756137" y="4119947"/>
                  <a:ext cx="279119" cy="279119"/>
                </a:xfrm>
                <a:prstGeom prst="chord">
                  <a:avLst>
                    <a:gd name="adj1" fmla="val 21050107"/>
                    <a:gd name="adj2" fmla="val 13776326"/>
                  </a:avLst>
                </a:pr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" name="楕円 29">
                  <a:extLst>
                    <a:ext uri="{FF2B5EF4-FFF2-40B4-BE49-F238E27FC236}">
                      <a16:creationId xmlns:a16="http://schemas.microsoft.com/office/drawing/2014/main" id="{5A78A5B4-10BE-40F2-B4D5-79FC952E709E}"/>
                    </a:ext>
                  </a:extLst>
                </p:cNvPr>
                <p:cNvSpPr/>
                <p:nvPr/>
              </p:nvSpPr>
              <p:spPr>
                <a:xfrm>
                  <a:off x="1888363" y="4201997"/>
                  <a:ext cx="103927" cy="103927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四角形: 角を丸くする 30">
                  <a:extLst>
                    <a:ext uri="{FF2B5EF4-FFF2-40B4-BE49-F238E27FC236}">
                      <a16:creationId xmlns:a16="http://schemas.microsoft.com/office/drawing/2014/main" id="{E9CB1A7D-E124-41AC-AF29-C421F2B4C578}"/>
                    </a:ext>
                  </a:extLst>
                </p:cNvPr>
                <p:cNvSpPr/>
                <p:nvPr/>
              </p:nvSpPr>
              <p:spPr>
                <a:xfrm rot="1314322">
                  <a:off x="1763629" y="4106281"/>
                  <a:ext cx="317662" cy="96413"/>
                </a:xfrm>
                <a:prstGeom prst="roundRect">
                  <a:avLst>
                    <a:gd name="adj" fmla="val 22370"/>
                  </a:avLst>
                </a:prstGeom>
                <a:solidFill>
                  <a:schemeClr val="tx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698B2057-4044-4F03-A5DF-363D9975B124}"/>
                  </a:ext>
                </a:extLst>
              </p:cNvPr>
              <p:cNvSpPr/>
              <p:nvPr/>
            </p:nvSpPr>
            <p:spPr>
              <a:xfrm>
                <a:off x="1754577" y="4469767"/>
                <a:ext cx="714823" cy="430004"/>
              </a:xfrm>
              <a:custGeom>
                <a:avLst/>
                <a:gdLst>
                  <a:gd name="connsiteX0" fmla="*/ 173018 w 714823"/>
                  <a:gd name="connsiteY0" fmla="*/ 0 h 430004"/>
                  <a:gd name="connsiteX1" fmla="*/ 188538 w 714823"/>
                  <a:gd name="connsiteY1" fmla="*/ 19189 h 430004"/>
                  <a:gd name="connsiteX2" fmla="*/ 206772 w 714823"/>
                  <a:gd name="connsiteY2" fmla="*/ 4130 h 430004"/>
                  <a:gd name="connsiteX3" fmla="*/ 218981 w 714823"/>
                  <a:gd name="connsiteY3" fmla="*/ 26713 h 430004"/>
                  <a:gd name="connsiteX4" fmla="*/ 239229 w 714823"/>
                  <a:gd name="connsiteY4" fmla="*/ 16366 h 430004"/>
                  <a:gd name="connsiteX5" fmla="*/ 246916 w 714823"/>
                  <a:gd name="connsiteY5" fmla="*/ 39262 h 430004"/>
                  <a:gd name="connsiteX6" fmla="*/ 252500 w 714823"/>
                  <a:gd name="connsiteY6" fmla="*/ 40293 h 430004"/>
                  <a:gd name="connsiteX7" fmla="*/ 260251 w 714823"/>
                  <a:gd name="connsiteY7" fmla="*/ 38403 h 430004"/>
                  <a:gd name="connsiteX8" fmla="*/ 270017 w 714823"/>
                  <a:gd name="connsiteY8" fmla="*/ 16366 h 430004"/>
                  <a:gd name="connsiteX9" fmla="*/ 296744 w 714823"/>
                  <a:gd name="connsiteY9" fmla="*/ 26713 h 430004"/>
                  <a:gd name="connsiteX10" fmla="*/ 312858 w 714823"/>
                  <a:gd name="connsiteY10" fmla="*/ 4130 h 430004"/>
                  <a:gd name="connsiteX11" fmla="*/ 336926 w 714823"/>
                  <a:gd name="connsiteY11" fmla="*/ 19189 h 430004"/>
                  <a:gd name="connsiteX12" fmla="*/ 357412 w 714823"/>
                  <a:gd name="connsiteY12" fmla="*/ 0 h 430004"/>
                  <a:gd name="connsiteX13" fmla="*/ 377898 w 714823"/>
                  <a:gd name="connsiteY13" fmla="*/ 19189 h 430004"/>
                  <a:gd name="connsiteX14" fmla="*/ 401966 w 714823"/>
                  <a:gd name="connsiteY14" fmla="*/ 4130 h 430004"/>
                  <a:gd name="connsiteX15" fmla="*/ 418080 w 714823"/>
                  <a:gd name="connsiteY15" fmla="*/ 26713 h 430004"/>
                  <a:gd name="connsiteX16" fmla="*/ 444807 w 714823"/>
                  <a:gd name="connsiteY16" fmla="*/ 16366 h 430004"/>
                  <a:gd name="connsiteX17" fmla="*/ 454573 w 714823"/>
                  <a:gd name="connsiteY17" fmla="*/ 38403 h 430004"/>
                  <a:gd name="connsiteX18" fmla="*/ 462323 w 714823"/>
                  <a:gd name="connsiteY18" fmla="*/ 40294 h 430004"/>
                  <a:gd name="connsiteX19" fmla="*/ 467907 w 714823"/>
                  <a:gd name="connsiteY19" fmla="*/ 39262 h 430004"/>
                  <a:gd name="connsiteX20" fmla="*/ 475594 w 714823"/>
                  <a:gd name="connsiteY20" fmla="*/ 16366 h 430004"/>
                  <a:gd name="connsiteX21" fmla="*/ 495842 w 714823"/>
                  <a:gd name="connsiteY21" fmla="*/ 26713 h 430004"/>
                  <a:gd name="connsiteX22" fmla="*/ 508051 w 714823"/>
                  <a:gd name="connsiteY22" fmla="*/ 4130 h 430004"/>
                  <a:gd name="connsiteX23" fmla="*/ 526285 w 714823"/>
                  <a:gd name="connsiteY23" fmla="*/ 19189 h 430004"/>
                  <a:gd name="connsiteX24" fmla="*/ 541805 w 714823"/>
                  <a:gd name="connsiteY24" fmla="*/ 0 h 430004"/>
                  <a:gd name="connsiteX25" fmla="*/ 557325 w 714823"/>
                  <a:gd name="connsiteY25" fmla="*/ 19189 h 430004"/>
                  <a:gd name="connsiteX26" fmla="*/ 575559 w 714823"/>
                  <a:gd name="connsiteY26" fmla="*/ 4130 h 430004"/>
                  <a:gd name="connsiteX27" fmla="*/ 587768 w 714823"/>
                  <a:gd name="connsiteY27" fmla="*/ 26713 h 430004"/>
                  <a:gd name="connsiteX28" fmla="*/ 608016 w 714823"/>
                  <a:gd name="connsiteY28" fmla="*/ 16366 h 430004"/>
                  <a:gd name="connsiteX29" fmla="*/ 616446 w 714823"/>
                  <a:gd name="connsiteY29" fmla="*/ 41474 h 430004"/>
                  <a:gd name="connsiteX30" fmla="*/ 637929 w 714823"/>
                  <a:gd name="connsiteY30" fmla="*/ 36234 h 430004"/>
                  <a:gd name="connsiteX31" fmla="*/ 642254 w 714823"/>
                  <a:gd name="connsiteY31" fmla="*/ 62904 h 430004"/>
                  <a:gd name="connsiteX32" fmla="*/ 664147 w 714823"/>
                  <a:gd name="connsiteY32" fmla="*/ 62973 h 430004"/>
                  <a:gd name="connsiteX33" fmla="*/ 664203 w 714823"/>
                  <a:gd name="connsiteY33" fmla="*/ 90179 h 430004"/>
                  <a:gd name="connsiteX34" fmla="*/ 685664 w 714823"/>
                  <a:gd name="connsiteY34" fmla="*/ 95553 h 430004"/>
                  <a:gd name="connsiteX35" fmla="*/ 681447 w 714823"/>
                  <a:gd name="connsiteY35" fmla="*/ 122249 h 430004"/>
                  <a:gd name="connsiteX36" fmla="*/ 701653 w 714823"/>
                  <a:gd name="connsiteY36" fmla="*/ 132725 h 430004"/>
                  <a:gd name="connsiteX37" fmla="*/ 693326 w 714823"/>
                  <a:gd name="connsiteY37" fmla="*/ 157886 h 430004"/>
                  <a:gd name="connsiteX38" fmla="*/ 711499 w 714823"/>
                  <a:gd name="connsiteY38" fmla="*/ 173057 h 430004"/>
                  <a:gd name="connsiteX39" fmla="*/ 699381 w 714823"/>
                  <a:gd name="connsiteY39" fmla="*/ 195715 h 430004"/>
                  <a:gd name="connsiteX40" fmla="*/ 714823 w 714823"/>
                  <a:gd name="connsiteY40" fmla="*/ 215002 h 430004"/>
                  <a:gd name="connsiteX41" fmla="*/ 699381 w 714823"/>
                  <a:gd name="connsiteY41" fmla="*/ 234289 h 430004"/>
                  <a:gd name="connsiteX42" fmla="*/ 711499 w 714823"/>
                  <a:gd name="connsiteY42" fmla="*/ 256947 h 430004"/>
                  <a:gd name="connsiteX43" fmla="*/ 693326 w 714823"/>
                  <a:gd name="connsiteY43" fmla="*/ 272118 h 430004"/>
                  <a:gd name="connsiteX44" fmla="*/ 701653 w 714823"/>
                  <a:gd name="connsiteY44" fmla="*/ 297279 h 430004"/>
                  <a:gd name="connsiteX45" fmla="*/ 681447 w 714823"/>
                  <a:gd name="connsiteY45" fmla="*/ 307755 h 430004"/>
                  <a:gd name="connsiteX46" fmla="*/ 685664 w 714823"/>
                  <a:gd name="connsiteY46" fmla="*/ 334451 h 430004"/>
                  <a:gd name="connsiteX47" fmla="*/ 664203 w 714823"/>
                  <a:gd name="connsiteY47" fmla="*/ 339825 h 430004"/>
                  <a:gd name="connsiteX48" fmla="*/ 664147 w 714823"/>
                  <a:gd name="connsiteY48" fmla="*/ 367031 h 430004"/>
                  <a:gd name="connsiteX49" fmla="*/ 642254 w 714823"/>
                  <a:gd name="connsiteY49" fmla="*/ 367100 h 430004"/>
                  <a:gd name="connsiteX50" fmla="*/ 637929 w 714823"/>
                  <a:gd name="connsiteY50" fmla="*/ 393770 h 430004"/>
                  <a:gd name="connsiteX51" fmla="*/ 616446 w 714823"/>
                  <a:gd name="connsiteY51" fmla="*/ 388530 h 430004"/>
                  <a:gd name="connsiteX52" fmla="*/ 608016 w 714823"/>
                  <a:gd name="connsiteY52" fmla="*/ 413638 h 430004"/>
                  <a:gd name="connsiteX53" fmla="*/ 587768 w 714823"/>
                  <a:gd name="connsiteY53" fmla="*/ 403291 h 430004"/>
                  <a:gd name="connsiteX54" fmla="*/ 575559 w 714823"/>
                  <a:gd name="connsiteY54" fmla="*/ 425874 h 430004"/>
                  <a:gd name="connsiteX55" fmla="*/ 557325 w 714823"/>
                  <a:gd name="connsiteY55" fmla="*/ 410815 h 430004"/>
                  <a:gd name="connsiteX56" fmla="*/ 541805 w 714823"/>
                  <a:gd name="connsiteY56" fmla="*/ 430004 h 430004"/>
                  <a:gd name="connsiteX57" fmla="*/ 526285 w 714823"/>
                  <a:gd name="connsiteY57" fmla="*/ 410815 h 430004"/>
                  <a:gd name="connsiteX58" fmla="*/ 508051 w 714823"/>
                  <a:gd name="connsiteY58" fmla="*/ 425874 h 430004"/>
                  <a:gd name="connsiteX59" fmla="*/ 495842 w 714823"/>
                  <a:gd name="connsiteY59" fmla="*/ 403291 h 430004"/>
                  <a:gd name="connsiteX60" fmla="*/ 475594 w 714823"/>
                  <a:gd name="connsiteY60" fmla="*/ 413638 h 430004"/>
                  <a:gd name="connsiteX61" fmla="*/ 467907 w 714823"/>
                  <a:gd name="connsiteY61" fmla="*/ 390743 h 430004"/>
                  <a:gd name="connsiteX62" fmla="*/ 462323 w 714823"/>
                  <a:gd name="connsiteY62" fmla="*/ 389711 h 430004"/>
                  <a:gd name="connsiteX63" fmla="*/ 454573 w 714823"/>
                  <a:gd name="connsiteY63" fmla="*/ 391601 h 430004"/>
                  <a:gd name="connsiteX64" fmla="*/ 444807 w 714823"/>
                  <a:gd name="connsiteY64" fmla="*/ 413638 h 430004"/>
                  <a:gd name="connsiteX65" fmla="*/ 418080 w 714823"/>
                  <a:gd name="connsiteY65" fmla="*/ 403291 h 430004"/>
                  <a:gd name="connsiteX66" fmla="*/ 401966 w 714823"/>
                  <a:gd name="connsiteY66" fmla="*/ 425874 h 430004"/>
                  <a:gd name="connsiteX67" fmla="*/ 377898 w 714823"/>
                  <a:gd name="connsiteY67" fmla="*/ 410815 h 430004"/>
                  <a:gd name="connsiteX68" fmla="*/ 357412 w 714823"/>
                  <a:gd name="connsiteY68" fmla="*/ 430004 h 430004"/>
                  <a:gd name="connsiteX69" fmla="*/ 336926 w 714823"/>
                  <a:gd name="connsiteY69" fmla="*/ 410815 h 430004"/>
                  <a:gd name="connsiteX70" fmla="*/ 312858 w 714823"/>
                  <a:gd name="connsiteY70" fmla="*/ 425874 h 430004"/>
                  <a:gd name="connsiteX71" fmla="*/ 296744 w 714823"/>
                  <a:gd name="connsiteY71" fmla="*/ 403291 h 430004"/>
                  <a:gd name="connsiteX72" fmla="*/ 270017 w 714823"/>
                  <a:gd name="connsiteY72" fmla="*/ 413638 h 430004"/>
                  <a:gd name="connsiteX73" fmla="*/ 260251 w 714823"/>
                  <a:gd name="connsiteY73" fmla="*/ 391602 h 430004"/>
                  <a:gd name="connsiteX74" fmla="*/ 252500 w 714823"/>
                  <a:gd name="connsiteY74" fmla="*/ 389711 h 430004"/>
                  <a:gd name="connsiteX75" fmla="*/ 246916 w 714823"/>
                  <a:gd name="connsiteY75" fmla="*/ 390743 h 430004"/>
                  <a:gd name="connsiteX76" fmla="*/ 239229 w 714823"/>
                  <a:gd name="connsiteY76" fmla="*/ 413638 h 430004"/>
                  <a:gd name="connsiteX77" fmla="*/ 218981 w 714823"/>
                  <a:gd name="connsiteY77" fmla="*/ 403291 h 430004"/>
                  <a:gd name="connsiteX78" fmla="*/ 206772 w 714823"/>
                  <a:gd name="connsiteY78" fmla="*/ 425874 h 430004"/>
                  <a:gd name="connsiteX79" fmla="*/ 188538 w 714823"/>
                  <a:gd name="connsiteY79" fmla="*/ 410815 h 430004"/>
                  <a:gd name="connsiteX80" fmla="*/ 173018 w 714823"/>
                  <a:gd name="connsiteY80" fmla="*/ 430004 h 430004"/>
                  <a:gd name="connsiteX81" fmla="*/ 157498 w 714823"/>
                  <a:gd name="connsiteY81" fmla="*/ 410815 h 430004"/>
                  <a:gd name="connsiteX82" fmla="*/ 139264 w 714823"/>
                  <a:gd name="connsiteY82" fmla="*/ 425874 h 430004"/>
                  <a:gd name="connsiteX83" fmla="*/ 127055 w 714823"/>
                  <a:gd name="connsiteY83" fmla="*/ 403291 h 430004"/>
                  <a:gd name="connsiteX84" fmla="*/ 106807 w 714823"/>
                  <a:gd name="connsiteY84" fmla="*/ 413638 h 430004"/>
                  <a:gd name="connsiteX85" fmla="*/ 98377 w 714823"/>
                  <a:gd name="connsiteY85" fmla="*/ 388530 h 430004"/>
                  <a:gd name="connsiteX86" fmla="*/ 76894 w 714823"/>
                  <a:gd name="connsiteY86" fmla="*/ 393770 h 430004"/>
                  <a:gd name="connsiteX87" fmla="*/ 72569 w 714823"/>
                  <a:gd name="connsiteY87" fmla="*/ 367100 h 430004"/>
                  <a:gd name="connsiteX88" fmla="*/ 50676 w 714823"/>
                  <a:gd name="connsiteY88" fmla="*/ 367031 h 430004"/>
                  <a:gd name="connsiteX89" fmla="*/ 50620 w 714823"/>
                  <a:gd name="connsiteY89" fmla="*/ 339825 h 430004"/>
                  <a:gd name="connsiteX90" fmla="*/ 29159 w 714823"/>
                  <a:gd name="connsiteY90" fmla="*/ 334451 h 430004"/>
                  <a:gd name="connsiteX91" fmla="*/ 33376 w 714823"/>
                  <a:gd name="connsiteY91" fmla="*/ 307755 h 430004"/>
                  <a:gd name="connsiteX92" fmla="*/ 13170 w 714823"/>
                  <a:gd name="connsiteY92" fmla="*/ 297279 h 430004"/>
                  <a:gd name="connsiteX93" fmla="*/ 21497 w 714823"/>
                  <a:gd name="connsiteY93" fmla="*/ 272118 h 430004"/>
                  <a:gd name="connsiteX94" fmla="*/ 3324 w 714823"/>
                  <a:gd name="connsiteY94" fmla="*/ 256947 h 430004"/>
                  <a:gd name="connsiteX95" fmla="*/ 15442 w 714823"/>
                  <a:gd name="connsiteY95" fmla="*/ 234289 h 430004"/>
                  <a:gd name="connsiteX96" fmla="*/ 0 w 714823"/>
                  <a:gd name="connsiteY96" fmla="*/ 215002 h 430004"/>
                  <a:gd name="connsiteX97" fmla="*/ 15442 w 714823"/>
                  <a:gd name="connsiteY97" fmla="*/ 195715 h 430004"/>
                  <a:gd name="connsiteX98" fmla="*/ 3324 w 714823"/>
                  <a:gd name="connsiteY98" fmla="*/ 173057 h 430004"/>
                  <a:gd name="connsiteX99" fmla="*/ 21497 w 714823"/>
                  <a:gd name="connsiteY99" fmla="*/ 157886 h 430004"/>
                  <a:gd name="connsiteX100" fmla="*/ 13170 w 714823"/>
                  <a:gd name="connsiteY100" fmla="*/ 132725 h 430004"/>
                  <a:gd name="connsiteX101" fmla="*/ 33376 w 714823"/>
                  <a:gd name="connsiteY101" fmla="*/ 122249 h 430004"/>
                  <a:gd name="connsiteX102" fmla="*/ 29159 w 714823"/>
                  <a:gd name="connsiteY102" fmla="*/ 95553 h 430004"/>
                  <a:gd name="connsiteX103" fmla="*/ 50620 w 714823"/>
                  <a:gd name="connsiteY103" fmla="*/ 90179 h 430004"/>
                  <a:gd name="connsiteX104" fmla="*/ 50676 w 714823"/>
                  <a:gd name="connsiteY104" fmla="*/ 62973 h 430004"/>
                  <a:gd name="connsiteX105" fmla="*/ 72569 w 714823"/>
                  <a:gd name="connsiteY105" fmla="*/ 62904 h 430004"/>
                  <a:gd name="connsiteX106" fmla="*/ 76894 w 714823"/>
                  <a:gd name="connsiteY106" fmla="*/ 36234 h 430004"/>
                  <a:gd name="connsiteX107" fmla="*/ 98377 w 714823"/>
                  <a:gd name="connsiteY107" fmla="*/ 41474 h 430004"/>
                  <a:gd name="connsiteX108" fmla="*/ 106807 w 714823"/>
                  <a:gd name="connsiteY108" fmla="*/ 16366 h 430004"/>
                  <a:gd name="connsiteX109" fmla="*/ 127055 w 714823"/>
                  <a:gd name="connsiteY109" fmla="*/ 26713 h 430004"/>
                  <a:gd name="connsiteX110" fmla="*/ 139264 w 714823"/>
                  <a:gd name="connsiteY110" fmla="*/ 4130 h 430004"/>
                  <a:gd name="connsiteX111" fmla="*/ 157498 w 714823"/>
                  <a:gd name="connsiteY111" fmla="*/ 19189 h 430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</a:cxnLst>
                <a:rect l="l" t="t" r="r" b="b"/>
                <a:pathLst>
                  <a:path w="714823" h="430004">
                    <a:moveTo>
                      <a:pt x="173018" y="0"/>
                    </a:moveTo>
                    <a:lnTo>
                      <a:pt x="188538" y="19189"/>
                    </a:lnTo>
                    <a:lnTo>
                      <a:pt x="206772" y="4130"/>
                    </a:lnTo>
                    <a:lnTo>
                      <a:pt x="218981" y="26713"/>
                    </a:lnTo>
                    <a:lnTo>
                      <a:pt x="239229" y="16366"/>
                    </a:lnTo>
                    <a:lnTo>
                      <a:pt x="246916" y="39262"/>
                    </a:lnTo>
                    <a:lnTo>
                      <a:pt x="252500" y="40293"/>
                    </a:lnTo>
                    <a:lnTo>
                      <a:pt x="260251" y="38403"/>
                    </a:lnTo>
                    <a:lnTo>
                      <a:pt x="270017" y="16366"/>
                    </a:lnTo>
                    <a:lnTo>
                      <a:pt x="296744" y="26713"/>
                    </a:lnTo>
                    <a:lnTo>
                      <a:pt x="312858" y="4130"/>
                    </a:lnTo>
                    <a:lnTo>
                      <a:pt x="336926" y="19189"/>
                    </a:lnTo>
                    <a:lnTo>
                      <a:pt x="357412" y="0"/>
                    </a:lnTo>
                    <a:lnTo>
                      <a:pt x="377898" y="19189"/>
                    </a:lnTo>
                    <a:lnTo>
                      <a:pt x="401966" y="4130"/>
                    </a:lnTo>
                    <a:lnTo>
                      <a:pt x="418080" y="26713"/>
                    </a:lnTo>
                    <a:lnTo>
                      <a:pt x="444807" y="16366"/>
                    </a:lnTo>
                    <a:lnTo>
                      <a:pt x="454573" y="38403"/>
                    </a:lnTo>
                    <a:lnTo>
                      <a:pt x="462323" y="40294"/>
                    </a:lnTo>
                    <a:lnTo>
                      <a:pt x="467907" y="39262"/>
                    </a:lnTo>
                    <a:lnTo>
                      <a:pt x="475594" y="16366"/>
                    </a:lnTo>
                    <a:lnTo>
                      <a:pt x="495842" y="26713"/>
                    </a:lnTo>
                    <a:lnTo>
                      <a:pt x="508051" y="4130"/>
                    </a:lnTo>
                    <a:lnTo>
                      <a:pt x="526285" y="19189"/>
                    </a:lnTo>
                    <a:lnTo>
                      <a:pt x="541805" y="0"/>
                    </a:lnTo>
                    <a:lnTo>
                      <a:pt x="557325" y="19189"/>
                    </a:lnTo>
                    <a:lnTo>
                      <a:pt x="575559" y="4130"/>
                    </a:lnTo>
                    <a:lnTo>
                      <a:pt x="587768" y="26713"/>
                    </a:lnTo>
                    <a:lnTo>
                      <a:pt x="608016" y="16366"/>
                    </a:lnTo>
                    <a:lnTo>
                      <a:pt x="616446" y="41474"/>
                    </a:lnTo>
                    <a:lnTo>
                      <a:pt x="637929" y="36234"/>
                    </a:lnTo>
                    <a:lnTo>
                      <a:pt x="642254" y="62904"/>
                    </a:lnTo>
                    <a:lnTo>
                      <a:pt x="664147" y="62973"/>
                    </a:lnTo>
                    <a:cubicBezTo>
                      <a:pt x="664166" y="72042"/>
                      <a:pt x="664184" y="81110"/>
                      <a:pt x="664203" y="90179"/>
                    </a:cubicBezTo>
                    <a:lnTo>
                      <a:pt x="685664" y="95553"/>
                    </a:lnTo>
                    <a:lnTo>
                      <a:pt x="681447" y="122249"/>
                    </a:lnTo>
                    <a:lnTo>
                      <a:pt x="701653" y="132725"/>
                    </a:lnTo>
                    <a:lnTo>
                      <a:pt x="693326" y="157886"/>
                    </a:lnTo>
                    <a:lnTo>
                      <a:pt x="711499" y="173057"/>
                    </a:lnTo>
                    <a:lnTo>
                      <a:pt x="699381" y="195715"/>
                    </a:lnTo>
                    <a:lnTo>
                      <a:pt x="714823" y="215002"/>
                    </a:lnTo>
                    <a:lnTo>
                      <a:pt x="699381" y="234289"/>
                    </a:lnTo>
                    <a:lnTo>
                      <a:pt x="711499" y="256947"/>
                    </a:lnTo>
                    <a:lnTo>
                      <a:pt x="693326" y="272118"/>
                    </a:lnTo>
                    <a:lnTo>
                      <a:pt x="701653" y="297279"/>
                    </a:lnTo>
                    <a:lnTo>
                      <a:pt x="681447" y="307755"/>
                    </a:lnTo>
                    <a:lnTo>
                      <a:pt x="685664" y="334451"/>
                    </a:lnTo>
                    <a:lnTo>
                      <a:pt x="664203" y="339825"/>
                    </a:lnTo>
                    <a:cubicBezTo>
                      <a:pt x="664184" y="348894"/>
                      <a:pt x="664166" y="357962"/>
                      <a:pt x="664147" y="367031"/>
                    </a:cubicBezTo>
                    <a:lnTo>
                      <a:pt x="642254" y="367100"/>
                    </a:lnTo>
                    <a:lnTo>
                      <a:pt x="637929" y="393770"/>
                    </a:lnTo>
                    <a:lnTo>
                      <a:pt x="616446" y="388530"/>
                    </a:lnTo>
                    <a:lnTo>
                      <a:pt x="608016" y="413638"/>
                    </a:lnTo>
                    <a:lnTo>
                      <a:pt x="587768" y="403291"/>
                    </a:lnTo>
                    <a:lnTo>
                      <a:pt x="575559" y="425874"/>
                    </a:lnTo>
                    <a:lnTo>
                      <a:pt x="557325" y="410815"/>
                    </a:lnTo>
                    <a:lnTo>
                      <a:pt x="541805" y="430004"/>
                    </a:lnTo>
                    <a:lnTo>
                      <a:pt x="526285" y="410815"/>
                    </a:lnTo>
                    <a:lnTo>
                      <a:pt x="508051" y="425874"/>
                    </a:lnTo>
                    <a:lnTo>
                      <a:pt x="495842" y="403291"/>
                    </a:lnTo>
                    <a:lnTo>
                      <a:pt x="475594" y="413638"/>
                    </a:lnTo>
                    <a:lnTo>
                      <a:pt x="467907" y="390743"/>
                    </a:lnTo>
                    <a:lnTo>
                      <a:pt x="462323" y="389711"/>
                    </a:lnTo>
                    <a:lnTo>
                      <a:pt x="454573" y="391601"/>
                    </a:lnTo>
                    <a:lnTo>
                      <a:pt x="444807" y="413638"/>
                    </a:lnTo>
                    <a:lnTo>
                      <a:pt x="418080" y="403291"/>
                    </a:lnTo>
                    <a:lnTo>
                      <a:pt x="401966" y="425874"/>
                    </a:lnTo>
                    <a:lnTo>
                      <a:pt x="377898" y="410815"/>
                    </a:lnTo>
                    <a:lnTo>
                      <a:pt x="357412" y="430004"/>
                    </a:lnTo>
                    <a:lnTo>
                      <a:pt x="336926" y="410815"/>
                    </a:lnTo>
                    <a:lnTo>
                      <a:pt x="312858" y="425874"/>
                    </a:lnTo>
                    <a:lnTo>
                      <a:pt x="296744" y="403291"/>
                    </a:lnTo>
                    <a:lnTo>
                      <a:pt x="270017" y="413638"/>
                    </a:lnTo>
                    <a:lnTo>
                      <a:pt x="260251" y="391602"/>
                    </a:lnTo>
                    <a:lnTo>
                      <a:pt x="252500" y="389711"/>
                    </a:lnTo>
                    <a:lnTo>
                      <a:pt x="246916" y="390743"/>
                    </a:lnTo>
                    <a:lnTo>
                      <a:pt x="239229" y="413638"/>
                    </a:lnTo>
                    <a:lnTo>
                      <a:pt x="218981" y="403291"/>
                    </a:lnTo>
                    <a:lnTo>
                      <a:pt x="206772" y="425874"/>
                    </a:lnTo>
                    <a:lnTo>
                      <a:pt x="188538" y="410815"/>
                    </a:lnTo>
                    <a:lnTo>
                      <a:pt x="173018" y="430004"/>
                    </a:lnTo>
                    <a:lnTo>
                      <a:pt x="157498" y="410815"/>
                    </a:lnTo>
                    <a:lnTo>
                      <a:pt x="139264" y="425874"/>
                    </a:lnTo>
                    <a:lnTo>
                      <a:pt x="127055" y="403291"/>
                    </a:lnTo>
                    <a:lnTo>
                      <a:pt x="106807" y="413638"/>
                    </a:lnTo>
                    <a:lnTo>
                      <a:pt x="98377" y="388530"/>
                    </a:lnTo>
                    <a:lnTo>
                      <a:pt x="76894" y="393770"/>
                    </a:lnTo>
                    <a:lnTo>
                      <a:pt x="72569" y="367100"/>
                    </a:lnTo>
                    <a:lnTo>
                      <a:pt x="50676" y="367031"/>
                    </a:lnTo>
                    <a:cubicBezTo>
                      <a:pt x="50657" y="357962"/>
                      <a:pt x="50639" y="348894"/>
                      <a:pt x="50620" y="339825"/>
                    </a:cubicBezTo>
                    <a:lnTo>
                      <a:pt x="29159" y="334451"/>
                    </a:lnTo>
                    <a:lnTo>
                      <a:pt x="33376" y="307755"/>
                    </a:lnTo>
                    <a:lnTo>
                      <a:pt x="13170" y="297279"/>
                    </a:lnTo>
                    <a:lnTo>
                      <a:pt x="21497" y="272118"/>
                    </a:lnTo>
                    <a:lnTo>
                      <a:pt x="3324" y="256947"/>
                    </a:lnTo>
                    <a:lnTo>
                      <a:pt x="15442" y="234289"/>
                    </a:lnTo>
                    <a:lnTo>
                      <a:pt x="0" y="215002"/>
                    </a:lnTo>
                    <a:lnTo>
                      <a:pt x="15442" y="195715"/>
                    </a:lnTo>
                    <a:lnTo>
                      <a:pt x="3324" y="173057"/>
                    </a:lnTo>
                    <a:lnTo>
                      <a:pt x="21497" y="157886"/>
                    </a:lnTo>
                    <a:lnTo>
                      <a:pt x="13170" y="132725"/>
                    </a:lnTo>
                    <a:lnTo>
                      <a:pt x="33376" y="122249"/>
                    </a:lnTo>
                    <a:lnTo>
                      <a:pt x="29159" y="95553"/>
                    </a:lnTo>
                    <a:lnTo>
                      <a:pt x="50620" y="90179"/>
                    </a:lnTo>
                    <a:cubicBezTo>
                      <a:pt x="50639" y="81110"/>
                      <a:pt x="50657" y="72042"/>
                      <a:pt x="50676" y="62973"/>
                    </a:cubicBezTo>
                    <a:lnTo>
                      <a:pt x="72569" y="62904"/>
                    </a:lnTo>
                    <a:lnTo>
                      <a:pt x="76894" y="36234"/>
                    </a:lnTo>
                    <a:lnTo>
                      <a:pt x="98377" y="41474"/>
                    </a:lnTo>
                    <a:lnTo>
                      <a:pt x="106807" y="16366"/>
                    </a:lnTo>
                    <a:lnTo>
                      <a:pt x="127055" y="26713"/>
                    </a:lnTo>
                    <a:lnTo>
                      <a:pt x="139264" y="4130"/>
                    </a:lnTo>
                    <a:lnTo>
                      <a:pt x="157498" y="19189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20C30FEA-C10C-4943-9B4E-4D804AE39A55}"/>
                  </a:ext>
                </a:extLst>
              </p:cNvPr>
              <p:cNvSpPr/>
              <p:nvPr/>
            </p:nvSpPr>
            <p:spPr>
              <a:xfrm>
                <a:off x="1909705" y="4670448"/>
                <a:ext cx="404870" cy="4571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D5977229-2DE0-430E-BA1B-3C3D3CEBF02C}"/>
                  </a:ext>
                </a:extLst>
              </p:cNvPr>
              <p:cNvSpPr/>
              <p:nvPr/>
            </p:nvSpPr>
            <p:spPr>
              <a:xfrm>
                <a:off x="1957330" y="4410076"/>
                <a:ext cx="309620" cy="156220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9347756F-6E4E-4BBA-962E-DB0AA5F10A47}"/>
                  </a:ext>
                </a:extLst>
              </p:cNvPr>
              <p:cNvSpPr/>
              <p:nvPr/>
            </p:nvSpPr>
            <p:spPr>
              <a:xfrm>
                <a:off x="2026386" y="4355305"/>
                <a:ext cx="171508" cy="224683"/>
              </a:xfrm>
              <a:custGeom>
                <a:avLst/>
                <a:gdLst>
                  <a:gd name="connsiteX0" fmla="*/ 52159 w 190558"/>
                  <a:gd name="connsiteY0" fmla="*/ 0 h 262194"/>
                  <a:gd name="connsiteX1" fmla="*/ 58192 w 190558"/>
                  <a:gd name="connsiteY1" fmla="*/ 5958 h 262194"/>
                  <a:gd name="connsiteX2" fmla="*/ 95279 w 190558"/>
                  <a:gd name="connsiteY2" fmla="*/ 16925 h 262194"/>
                  <a:gd name="connsiteX3" fmla="*/ 132366 w 190558"/>
                  <a:gd name="connsiteY3" fmla="*/ 5958 h 262194"/>
                  <a:gd name="connsiteX4" fmla="*/ 138399 w 190558"/>
                  <a:gd name="connsiteY4" fmla="*/ 0 h 262194"/>
                  <a:gd name="connsiteX5" fmla="*/ 162652 w 190558"/>
                  <a:gd name="connsiteY5" fmla="*/ 23950 h 262194"/>
                  <a:gd name="connsiteX6" fmla="*/ 190558 w 190558"/>
                  <a:gd name="connsiteY6" fmla="*/ 122634 h 262194"/>
                  <a:gd name="connsiteX7" fmla="*/ 95279 w 190558"/>
                  <a:gd name="connsiteY7" fmla="*/ 262194 h 262194"/>
                  <a:gd name="connsiteX8" fmla="*/ 0 w 190558"/>
                  <a:gd name="connsiteY8" fmla="*/ 122634 h 262194"/>
                  <a:gd name="connsiteX9" fmla="*/ 27907 w 190558"/>
                  <a:gd name="connsiteY9" fmla="*/ 23950 h 262194"/>
                  <a:gd name="connsiteX0" fmla="*/ 52159 w 190558"/>
                  <a:gd name="connsiteY0" fmla="*/ 0 h 262194"/>
                  <a:gd name="connsiteX1" fmla="*/ 58192 w 190558"/>
                  <a:gd name="connsiteY1" fmla="*/ 5958 h 262194"/>
                  <a:gd name="connsiteX2" fmla="*/ 92898 w 190558"/>
                  <a:gd name="connsiteY2" fmla="*/ 16925 h 262194"/>
                  <a:gd name="connsiteX3" fmla="*/ 132366 w 190558"/>
                  <a:gd name="connsiteY3" fmla="*/ 5958 h 262194"/>
                  <a:gd name="connsiteX4" fmla="*/ 138399 w 190558"/>
                  <a:gd name="connsiteY4" fmla="*/ 0 h 262194"/>
                  <a:gd name="connsiteX5" fmla="*/ 162652 w 190558"/>
                  <a:gd name="connsiteY5" fmla="*/ 23950 h 262194"/>
                  <a:gd name="connsiteX6" fmla="*/ 190558 w 190558"/>
                  <a:gd name="connsiteY6" fmla="*/ 122634 h 262194"/>
                  <a:gd name="connsiteX7" fmla="*/ 95279 w 190558"/>
                  <a:gd name="connsiteY7" fmla="*/ 262194 h 262194"/>
                  <a:gd name="connsiteX8" fmla="*/ 0 w 190558"/>
                  <a:gd name="connsiteY8" fmla="*/ 122634 h 262194"/>
                  <a:gd name="connsiteX9" fmla="*/ 27907 w 190558"/>
                  <a:gd name="connsiteY9" fmla="*/ 23950 h 262194"/>
                  <a:gd name="connsiteX10" fmla="*/ 52159 w 190558"/>
                  <a:gd name="connsiteY10" fmla="*/ 0 h 262194"/>
                  <a:gd name="connsiteX0" fmla="*/ 92898 w 190558"/>
                  <a:gd name="connsiteY0" fmla="*/ 16925 h 262194"/>
                  <a:gd name="connsiteX1" fmla="*/ 132366 w 190558"/>
                  <a:gd name="connsiteY1" fmla="*/ 5958 h 262194"/>
                  <a:gd name="connsiteX2" fmla="*/ 138399 w 190558"/>
                  <a:gd name="connsiteY2" fmla="*/ 0 h 262194"/>
                  <a:gd name="connsiteX3" fmla="*/ 162652 w 190558"/>
                  <a:gd name="connsiteY3" fmla="*/ 23950 h 262194"/>
                  <a:gd name="connsiteX4" fmla="*/ 190558 w 190558"/>
                  <a:gd name="connsiteY4" fmla="*/ 122634 h 262194"/>
                  <a:gd name="connsiteX5" fmla="*/ 95279 w 190558"/>
                  <a:gd name="connsiteY5" fmla="*/ 262194 h 262194"/>
                  <a:gd name="connsiteX6" fmla="*/ 0 w 190558"/>
                  <a:gd name="connsiteY6" fmla="*/ 122634 h 262194"/>
                  <a:gd name="connsiteX7" fmla="*/ 27907 w 190558"/>
                  <a:gd name="connsiteY7" fmla="*/ 23950 h 262194"/>
                  <a:gd name="connsiteX8" fmla="*/ 52159 w 190558"/>
                  <a:gd name="connsiteY8" fmla="*/ 0 h 262194"/>
                  <a:gd name="connsiteX9" fmla="*/ 58192 w 190558"/>
                  <a:gd name="connsiteY9" fmla="*/ 5958 h 262194"/>
                  <a:gd name="connsiteX10" fmla="*/ 184338 w 190558"/>
                  <a:gd name="connsiteY10" fmla="*/ 108365 h 262194"/>
                  <a:gd name="connsiteX0" fmla="*/ 92898 w 190558"/>
                  <a:gd name="connsiteY0" fmla="*/ 16925 h 262194"/>
                  <a:gd name="connsiteX1" fmla="*/ 132366 w 190558"/>
                  <a:gd name="connsiteY1" fmla="*/ 5958 h 262194"/>
                  <a:gd name="connsiteX2" fmla="*/ 138399 w 190558"/>
                  <a:gd name="connsiteY2" fmla="*/ 0 h 262194"/>
                  <a:gd name="connsiteX3" fmla="*/ 162652 w 190558"/>
                  <a:gd name="connsiteY3" fmla="*/ 23950 h 262194"/>
                  <a:gd name="connsiteX4" fmla="*/ 190558 w 190558"/>
                  <a:gd name="connsiteY4" fmla="*/ 122634 h 262194"/>
                  <a:gd name="connsiteX5" fmla="*/ 95279 w 190558"/>
                  <a:gd name="connsiteY5" fmla="*/ 262194 h 262194"/>
                  <a:gd name="connsiteX6" fmla="*/ 0 w 190558"/>
                  <a:gd name="connsiteY6" fmla="*/ 122634 h 262194"/>
                  <a:gd name="connsiteX7" fmla="*/ 27907 w 190558"/>
                  <a:gd name="connsiteY7" fmla="*/ 23950 h 262194"/>
                  <a:gd name="connsiteX8" fmla="*/ 52159 w 190558"/>
                  <a:gd name="connsiteY8" fmla="*/ 0 h 262194"/>
                  <a:gd name="connsiteX9" fmla="*/ 58192 w 190558"/>
                  <a:gd name="connsiteY9" fmla="*/ 5958 h 262194"/>
                  <a:gd name="connsiteX0" fmla="*/ 132366 w 190558"/>
                  <a:gd name="connsiteY0" fmla="*/ 5958 h 262194"/>
                  <a:gd name="connsiteX1" fmla="*/ 138399 w 190558"/>
                  <a:gd name="connsiteY1" fmla="*/ 0 h 262194"/>
                  <a:gd name="connsiteX2" fmla="*/ 162652 w 190558"/>
                  <a:gd name="connsiteY2" fmla="*/ 23950 h 262194"/>
                  <a:gd name="connsiteX3" fmla="*/ 190558 w 190558"/>
                  <a:gd name="connsiteY3" fmla="*/ 122634 h 262194"/>
                  <a:gd name="connsiteX4" fmla="*/ 95279 w 190558"/>
                  <a:gd name="connsiteY4" fmla="*/ 262194 h 262194"/>
                  <a:gd name="connsiteX5" fmla="*/ 0 w 190558"/>
                  <a:gd name="connsiteY5" fmla="*/ 122634 h 262194"/>
                  <a:gd name="connsiteX6" fmla="*/ 27907 w 190558"/>
                  <a:gd name="connsiteY6" fmla="*/ 23950 h 262194"/>
                  <a:gd name="connsiteX7" fmla="*/ 52159 w 190558"/>
                  <a:gd name="connsiteY7" fmla="*/ 0 h 262194"/>
                  <a:gd name="connsiteX8" fmla="*/ 58192 w 190558"/>
                  <a:gd name="connsiteY8" fmla="*/ 5958 h 262194"/>
                  <a:gd name="connsiteX0" fmla="*/ 132366 w 190558"/>
                  <a:gd name="connsiteY0" fmla="*/ 5958 h 262194"/>
                  <a:gd name="connsiteX1" fmla="*/ 138399 w 190558"/>
                  <a:gd name="connsiteY1" fmla="*/ 0 h 262194"/>
                  <a:gd name="connsiteX2" fmla="*/ 162652 w 190558"/>
                  <a:gd name="connsiteY2" fmla="*/ 23950 h 262194"/>
                  <a:gd name="connsiteX3" fmla="*/ 190558 w 190558"/>
                  <a:gd name="connsiteY3" fmla="*/ 122634 h 262194"/>
                  <a:gd name="connsiteX4" fmla="*/ 95279 w 190558"/>
                  <a:gd name="connsiteY4" fmla="*/ 262194 h 262194"/>
                  <a:gd name="connsiteX5" fmla="*/ 0 w 190558"/>
                  <a:gd name="connsiteY5" fmla="*/ 122634 h 262194"/>
                  <a:gd name="connsiteX6" fmla="*/ 27907 w 190558"/>
                  <a:gd name="connsiteY6" fmla="*/ 23950 h 262194"/>
                  <a:gd name="connsiteX7" fmla="*/ 52159 w 190558"/>
                  <a:gd name="connsiteY7" fmla="*/ 0 h 262194"/>
                  <a:gd name="connsiteX0" fmla="*/ 138399 w 190558"/>
                  <a:gd name="connsiteY0" fmla="*/ 0 h 262194"/>
                  <a:gd name="connsiteX1" fmla="*/ 162652 w 190558"/>
                  <a:gd name="connsiteY1" fmla="*/ 23950 h 262194"/>
                  <a:gd name="connsiteX2" fmla="*/ 190558 w 190558"/>
                  <a:gd name="connsiteY2" fmla="*/ 122634 h 262194"/>
                  <a:gd name="connsiteX3" fmla="*/ 95279 w 190558"/>
                  <a:gd name="connsiteY3" fmla="*/ 262194 h 262194"/>
                  <a:gd name="connsiteX4" fmla="*/ 0 w 190558"/>
                  <a:gd name="connsiteY4" fmla="*/ 122634 h 262194"/>
                  <a:gd name="connsiteX5" fmla="*/ 27907 w 190558"/>
                  <a:gd name="connsiteY5" fmla="*/ 23950 h 262194"/>
                  <a:gd name="connsiteX6" fmla="*/ 52159 w 190558"/>
                  <a:gd name="connsiteY6" fmla="*/ 0 h 262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58" h="262194">
                    <a:moveTo>
                      <a:pt x="138399" y="0"/>
                    </a:moveTo>
                    <a:lnTo>
                      <a:pt x="162652" y="23950"/>
                    </a:lnTo>
                    <a:cubicBezTo>
                      <a:pt x="179894" y="49206"/>
                      <a:pt x="190558" y="84096"/>
                      <a:pt x="190558" y="122634"/>
                    </a:cubicBezTo>
                    <a:cubicBezTo>
                      <a:pt x="190558" y="199711"/>
                      <a:pt x="147900" y="262194"/>
                      <a:pt x="95279" y="262194"/>
                    </a:cubicBezTo>
                    <a:cubicBezTo>
                      <a:pt x="42658" y="262194"/>
                      <a:pt x="0" y="199711"/>
                      <a:pt x="0" y="122634"/>
                    </a:cubicBezTo>
                    <a:cubicBezTo>
                      <a:pt x="0" y="84096"/>
                      <a:pt x="10665" y="49206"/>
                      <a:pt x="27907" y="23950"/>
                    </a:cubicBezTo>
                    <a:lnTo>
                      <a:pt x="52159" y="0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5B4D857F-2C26-4193-A739-5024421EAF37}"/>
              </a:ext>
            </a:extLst>
          </p:cNvPr>
          <p:cNvGrpSpPr/>
          <p:nvPr/>
        </p:nvGrpSpPr>
        <p:grpSpPr>
          <a:xfrm>
            <a:off x="1032957" y="3737263"/>
            <a:ext cx="1989939" cy="2707718"/>
            <a:chOff x="2924176" y="588622"/>
            <a:chExt cx="1624012" cy="220980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9814CE7F-B5FE-4128-B9EC-DD89B1222FC8}"/>
                </a:ext>
              </a:extLst>
            </p:cNvPr>
            <p:cNvSpPr/>
            <p:nvPr/>
          </p:nvSpPr>
          <p:spPr>
            <a:xfrm>
              <a:off x="2924176" y="588622"/>
              <a:ext cx="1624012" cy="22098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A928607F-0F4F-4C76-9895-487051854829}"/>
                </a:ext>
              </a:extLst>
            </p:cNvPr>
            <p:cNvSpPr/>
            <p:nvPr/>
          </p:nvSpPr>
          <p:spPr>
            <a:xfrm>
              <a:off x="3124201" y="1304904"/>
              <a:ext cx="1223962" cy="116157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E59F908E-9877-439C-B069-0A1D7EC6A848}"/>
                </a:ext>
              </a:extLst>
            </p:cNvPr>
            <p:cNvSpPr txBox="1"/>
            <p:nvPr/>
          </p:nvSpPr>
          <p:spPr>
            <a:xfrm>
              <a:off x="3119439" y="927835"/>
              <a:ext cx="1233486" cy="29313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指名手配</a:t>
              </a:r>
            </a:p>
          </p:txBody>
        </p: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EF7A788C-F618-42DB-BA61-7E938F4B0016}"/>
                </a:ext>
              </a:extLst>
            </p:cNvPr>
            <p:cNvSpPr txBox="1"/>
            <p:nvPr/>
          </p:nvSpPr>
          <p:spPr>
            <a:xfrm>
              <a:off x="3119439" y="708877"/>
              <a:ext cx="1233486" cy="162522"/>
            </a:xfrm>
            <a:prstGeom prst="rect">
              <a:avLst/>
            </a:prstGeom>
            <a:noFill/>
          </p:spPr>
          <p:txBody>
            <a:bodyPr wrap="none" numCol="1" rtlCol="0">
              <a:prstTxWarp prst="textPlain">
                <a:avLst/>
              </a:prstTxWarp>
              <a:spAutoFit/>
            </a:bodyPr>
            <a:lstStyle>
              <a:defPPr>
                <a:defRPr lang="en-US"/>
              </a:defPPr>
              <a:lvl1pPr>
                <a:defRPr kumimoji="1" b="1">
                  <a:latin typeface="Meiryo UI" panose="020B0604030504040204" pitchFamily="50" charset="-128"/>
                  <a:ea typeface="Meiryo UI" panose="020B0604030504040204" pitchFamily="50" charset="-128"/>
                </a:defRPr>
              </a:lvl1pPr>
            </a:lstStyle>
            <a:p>
              <a:r>
                <a:rPr lang="ja-JP" altLang="en-US" dirty="0"/>
                <a:t>この顔にピンときたら</a:t>
              </a:r>
            </a:p>
          </p:txBody>
        </p:sp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FBAF42F0-AB8A-4E8C-AE1B-A2EE0491B5C5}"/>
                </a:ext>
              </a:extLst>
            </p:cNvPr>
            <p:cNvSpPr txBox="1"/>
            <p:nvPr/>
          </p:nvSpPr>
          <p:spPr>
            <a:xfrm>
              <a:off x="3382964" y="2525412"/>
              <a:ext cx="706436" cy="162522"/>
            </a:xfrm>
            <a:prstGeom prst="rect">
              <a:avLst/>
            </a:prstGeom>
            <a:noFill/>
          </p:spPr>
          <p:txBody>
            <a:bodyPr wrap="none" numCol="1" rtlCol="0">
              <a:prstTxWarp prst="textPlain">
                <a:avLst/>
              </a:prstTxWarp>
              <a:spAutoFit/>
            </a:bodyPr>
            <a:lstStyle>
              <a:defPPr>
                <a:defRPr lang="en-US"/>
              </a:defPPr>
              <a:lvl1pPr>
                <a:defRPr kumimoji="1" b="1">
                  <a:latin typeface="Meiryo UI" panose="020B0604030504040204" pitchFamily="50" charset="-128"/>
                  <a:ea typeface="Meiryo UI" panose="020B0604030504040204" pitchFamily="50" charset="-128"/>
                </a:defRPr>
              </a:lvl1pPr>
            </a:lstStyle>
            <a:p>
              <a:r>
                <a:rPr lang="ja-JP" altLang="en-US" dirty="0"/>
                <a:t>強盗犯</a:t>
              </a:r>
            </a:p>
          </p:txBody>
        </p: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1BB4348C-37FC-4B09-A7FC-40E0EB117397}"/>
                </a:ext>
              </a:extLst>
            </p:cNvPr>
            <p:cNvGrpSpPr/>
            <p:nvPr/>
          </p:nvGrpSpPr>
          <p:grpSpPr>
            <a:xfrm>
              <a:off x="3262975" y="1302108"/>
              <a:ext cx="969300" cy="1173189"/>
              <a:chOff x="5648154" y="3359826"/>
              <a:chExt cx="2468438" cy="2987667"/>
            </a:xfrm>
          </p:grpSpPr>
          <p:sp>
            <p:nvSpPr>
              <p:cNvPr id="44" name="片側の 2 つの角を丸めた四角形 144">
                <a:extLst>
                  <a:ext uri="{FF2B5EF4-FFF2-40B4-BE49-F238E27FC236}">
                    <a16:creationId xmlns:a16="http://schemas.microsoft.com/office/drawing/2014/main" id="{264EA246-CB0D-4423-BE12-6D11C2DD71F2}"/>
                  </a:ext>
                </a:extLst>
              </p:cNvPr>
              <p:cNvSpPr/>
              <p:nvPr/>
            </p:nvSpPr>
            <p:spPr>
              <a:xfrm>
                <a:off x="6333756" y="4982090"/>
                <a:ext cx="1250966" cy="1315985"/>
              </a:xfrm>
              <a:custGeom>
                <a:avLst/>
                <a:gdLst>
                  <a:gd name="connsiteX0" fmla="*/ 356976 w 1250966"/>
                  <a:gd name="connsiteY0" fmla="*/ 0 h 1311223"/>
                  <a:gd name="connsiteX1" fmla="*/ 893990 w 1250966"/>
                  <a:gd name="connsiteY1" fmla="*/ 0 h 1311223"/>
                  <a:gd name="connsiteX2" fmla="*/ 1250966 w 1250966"/>
                  <a:gd name="connsiteY2" fmla="*/ 356976 h 1311223"/>
                  <a:gd name="connsiteX3" fmla="*/ 1250966 w 1250966"/>
                  <a:gd name="connsiteY3" fmla="*/ 1311223 h 1311223"/>
                  <a:gd name="connsiteX4" fmla="*/ 1250966 w 1250966"/>
                  <a:gd name="connsiteY4" fmla="*/ 1311223 h 1311223"/>
                  <a:gd name="connsiteX5" fmla="*/ 0 w 1250966"/>
                  <a:gd name="connsiteY5" fmla="*/ 1311223 h 1311223"/>
                  <a:gd name="connsiteX6" fmla="*/ 0 w 1250966"/>
                  <a:gd name="connsiteY6" fmla="*/ 1311223 h 1311223"/>
                  <a:gd name="connsiteX7" fmla="*/ 0 w 1250966"/>
                  <a:gd name="connsiteY7" fmla="*/ 356976 h 1311223"/>
                  <a:gd name="connsiteX8" fmla="*/ 356976 w 1250966"/>
                  <a:gd name="connsiteY8" fmla="*/ 0 h 1311223"/>
                  <a:gd name="connsiteX0" fmla="*/ 356976 w 1250966"/>
                  <a:gd name="connsiteY0" fmla="*/ 0 h 1311223"/>
                  <a:gd name="connsiteX1" fmla="*/ 893990 w 1250966"/>
                  <a:gd name="connsiteY1" fmla="*/ 0 h 1311223"/>
                  <a:gd name="connsiteX2" fmla="*/ 1250966 w 1250966"/>
                  <a:gd name="connsiteY2" fmla="*/ 356976 h 1311223"/>
                  <a:gd name="connsiteX3" fmla="*/ 1250966 w 1250966"/>
                  <a:gd name="connsiteY3" fmla="*/ 1311223 h 1311223"/>
                  <a:gd name="connsiteX4" fmla="*/ 1250966 w 1250966"/>
                  <a:gd name="connsiteY4" fmla="*/ 1311223 h 1311223"/>
                  <a:gd name="connsiteX5" fmla="*/ 0 w 1250966"/>
                  <a:gd name="connsiteY5" fmla="*/ 1311223 h 1311223"/>
                  <a:gd name="connsiteX6" fmla="*/ 116681 w 1250966"/>
                  <a:gd name="connsiteY6" fmla="*/ 1308841 h 1311223"/>
                  <a:gd name="connsiteX7" fmla="*/ 0 w 1250966"/>
                  <a:gd name="connsiteY7" fmla="*/ 356976 h 1311223"/>
                  <a:gd name="connsiteX8" fmla="*/ 356976 w 1250966"/>
                  <a:gd name="connsiteY8" fmla="*/ 0 h 1311223"/>
                  <a:gd name="connsiteX0" fmla="*/ 356976 w 1250966"/>
                  <a:gd name="connsiteY0" fmla="*/ 0 h 1311223"/>
                  <a:gd name="connsiteX1" fmla="*/ 893990 w 1250966"/>
                  <a:gd name="connsiteY1" fmla="*/ 0 h 1311223"/>
                  <a:gd name="connsiteX2" fmla="*/ 1250966 w 1250966"/>
                  <a:gd name="connsiteY2" fmla="*/ 356976 h 1311223"/>
                  <a:gd name="connsiteX3" fmla="*/ 1250966 w 1250966"/>
                  <a:gd name="connsiteY3" fmla="*/ 1311223 h 1311223"/>
                  <a:gd name="connsiteX4" fmla="*/ 1067610 w 1250966"/>
                  <a:gd name="connsiteY4" fmla="*/ 1311223 h 1311223"/>
                  <a:gd name="connsiteX5" fmla="*/ 0 w 1250966"/>
                  <a:gd name="connsiteY5" fmla="*/ 1311223 h 1311223"/>
                  <a:gd name="connsiteX6" fmla="*/ 116681 w 1250966"/>
                  <a:gd name="connsiteY6" fmla="*/ 1308841 h 1311223"/>
                  <a:gd name="connsiteX7" fmla="*/ 0 w 1250966"/>
                  <a:gd name="connsiteY7" fmla="*/ 356976 h 1311223"/>
                  <a:gd name="connsiteX8" fmla="*/ 356976 w 1250966"/>
                  <a:gd name="connsiteY8" fmla="*/ 0 h 1311223"/>
                  <a:gd name="connsiteX0" fmla="*/ 356976 w 1250966"/>
                  <a:gd name="connsiteY0" fmla="*/ 0 h 1311223"/>
                  <a:gd name="connsiteX1" fmla="*/ 893990 w 1250966"/>
                  <a:gd name="connsiteY1" fmla="*/ 0 h 1311223"/>
                  <a:gd name="connsiteX2" fmla="*/ 1250966 w 1250966"/>
                  <a:gd name="connsiteY2" fmla="*/ 356976 h 1311223"/>
                  <a:gd name="connsiteX3" fmla="*/ 1067610 w 1250966"/>
                  <a:gd name="connsiteY3" fmla="*/ 1311223 h 1311223"/>
                  <a:gd name="connsiteX4" fmla="*/ 0 w 1250966"/>
                  <a:gd name="connsiteY4" fmla="*/ 1311223 h 1311223"/>
                  <a:gd name="connsiteX5" fmla="*/ 116681 w 1250966"/>
                  <a:gd name="connsiteY5" fmla="*/ 1308841 h 1311223"/>
                  <a:gd name="connsiteX6" fmla="*/ 0 w 1250966"/>
                  <a:gd name="connsiteY6" fmla="*/ 356976 h 1311223"/>
                  <a:gd name="connsiteX7" fmla="*/ 356976 w 1250966"/>
                  <a:gd name="connsiteY7" fmla="*/ 0 h 1311223"/>
                  <a:gd name="connsiteX0" fmla="*/ 356976 w 1250966"/>
                  <a:gd name="connsiteY0" fmla="*/ 0 h 1311223"/>
                  <a:gd name="connsiteX1" fmla="*/ 893990 w 1250966"/>
                  <a:gd name="connsiteY1" fmla="*/ 0 h 1311223"/>
                  <a:gd name="connsiteX2" fmla="*/ 1250966 w 1250966"/>
                  <a:gd name="connsiteY2" fmla="*/ 356976 h 1311223"/>
                  <a:gd name="connsiteX3" fmla="*/ 1067610 w 1250966"/>
                  <a:gd name="connsiteY3" fmla="*/ 1311223 h 1311223"/>
                  <a:gd name="connsiteX4" fmla="*/ 116681 w 1250966"/>
                  <a:gd name="connsiteY4" fmla="*/ 1308841 h 1311223"/>
                  <a:gd name="connsiteX5" fmla="*/ 0 w 1250966"/>
                  <a:gd name="connsiteY5" fmla="*/ 356976 h 1311223"/>
                  <a:gd name="connsiteX6" fmla="*/ 356976 w 1250966"/>
                  <a:gd name="connsiteY6" fmla="*/ 0 h 1311223"/>
                  <a:gd name="connsiteX0" fmla="*/ 356976 w 1250966"/>
                  <a:gd name="connsiteY0" fmla="*/ 0 h 1311223"/>
                  <a:gd name="connsiteX1" fmla="*/ 893990 w 1250966"/>
                  <a:gd name="connsiteY1" fmla="*/ 0 h 1311223"/>
                  <a:gd name="connsiteX2" fmla="*/ 1250966 w 1250966"/>
                  <a:gd name="connsiteY2" fmla="*/ 356976 h 1311223"/>
                  <a:gd name="connsiteX3" fmla="*/ 1067610 w 1250966"/>
                  <a:gd name="connsiteY3" fmla="*/ 1311223 h 1311223"/>
                  <a:gd name="connsiteX4" fmla="*/ 116681 w 1250966"/>
                  <a:gd name="connsiteY4" fmla="*/ 1308841 h 1311223"/>
                  <a:gd name="connsiteX5" fmla="*/ 0 w 1250966"/>
                  <a:gd name="connsiteY5" fmla="*/ 356976 h 1311223"/>
                  <a:gd name="connsiteX6" fmla="*/ 356976 w 1250966"/>
                  <a:gd name="connsiteY6" fmla="*/ 0 h 1311223"/>
                  <a:gd name="connsiteX0" fmla="*/ 356976 w 1250966"/>
                  <a:gd name="connsiteY0" fmla="*/ 0 h 1315985"/>
                  <a:gd name="connsiteX1" fmla="*/ 893990 w 1250966"/>
                  <a:gd name="connsiteY1" fmla="*/ 0 h 1315985"/>
                  <a:gd name="connsiteX2" fmla="*/ 1250966 w 1250966"/>
                  <a:gd name="connsiteY2" fmla="*/ 356976 h 1315985"/>
                  <a:gd name="connsiteX3" fmla="*/ 1067610 w 1250966"/>
                  <a:gd name="connsiteY3" fmla="*/ 1311223 h 1315985"/>
                  <a:gd name="connsiteX4" fmla="*/ 161925 w 1250966"/>
                  <a:gd name="connsiteY4" fmla="*/ 1315985 h 1315985"/>
                  <a:gd name="connsiteX5" fmla="*/ 0 w 1250966"/>
                  <a:gd name="connsiteY5" fmla="*/ 356976 h 1315985"/>
                  <a:gd name="connsiteX6" fmla="*/ 356976 w 1250966"/>
                  <a:gd name="connsiteY6" fmla="*/ 0 h 1315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50966" h="1315985">
                    <a:moveTo>
                      <a:pt x="356976" y="0"/>
                    </a:moveTo>
                    <a:lnTo>
                      <a:pt x="893990" y="0"/>
                    </a:lnTo>
                    <a:cubicBezTo>
                      <a:pt x="1091142" y="0"/>
                      <a:pt x="1250966" y="159824"/>
                      <a:pt x="1250966" y="356976"/>
                    </a:cubicBezTo>
                    <a:lnTo>
                      <a:pt x="1067610" y="1311223"/>
                    </a:lnTo>
                    <a:lnTo>
                      <a:pt x="161925" y="1315985"/>
                    </a:lnTo>
                    <a:lnTo>
                      <a:pt x="0" y="356976"/>
                    </a:lnTo>
                    <a:cubicBezTo>
                      <a:pt x="0" y="159824"/>
                      <a:pt x="159824" y="0"/>
                      <a:pt x="356976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9EA737AA-32D5-44BE-8BED-4FD5C218DD5E}"/>
                  </a:ext>
                </a:extLst>
              </p:cNvPr>
              <p:cNvSpPr/>
              <p:nvPr/>
            </p:nvSpPr>
            <p:spPr>
              <a:xfrm>
                <a:off x="6655336" y="4683540"/>
                <a:ext cx="600869" cy="489043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78C64EFF-ED2F-40AB-8756-D3AA88669D4C}"/>
                  </a:ext>
                </a:extLst>
              </p:cNvPr>
              <p:cNvGrpSpPr/>
              <p:nvPr/>
            </p:nvGrpSpPr>
            <p:grpSpPr>
              <a:xfrm rot="21094969">
                <a:off x="6200282" y="3359826"/>
                <a:ext cx="1354697" cy="1681299"/>
                <a:chOff x="6298863" y="3383451"/>
                <a:chExt cx="1354697" cy="1681299"/>
              </a:xfrm>
            </p:grpSpPr>
            <p:grpSp>
              <p:nvGrpSpPr>
                <p:cNvPr id="56" name="グループ化 55">
                  <a:extLst>
                    <a:ext uri="{FF2B5EF4-FFF2-40B4-BE49-F238E27FC236}">
                      <a16:creationId xmlns:a16="http://schemas.microsoft.com/office/drawing/2014/main" id="{191FFF75-6099-4071-A45C-C58A5739315D}"/>
                    </a:ext>
                  </a:extLst>
                </p:cNvPr>
                <p:cNvGrpSpPr/>
                <p:nvPr/>
              </p:nvGrpSpPr>
              <p:grpSpPr>
                <a:xfrm>
                  <a:off x="6316020" y="3595688"/>
                  <a:ext cx="1337540" cy="1273979"/>
                  <a:chOff x="3719469" y="3595688"/>
                  <a:chExt cx="1337540" cy="1273979"/>
                </a:xfrm>
              </p:grpSpPr>
              <p:sp>
                <p:nvSpPr>
                  <p:cNvPr id="75" name="円/楕円 156">
                    <a:extLst>
                      <a:ext uri="{FF2B5EF4-FFF2-40B4-BE49-F238E27FC236}">
                        <a16:creationId xmlns:a16="http://schemas.microsoft.com/office/drawing/2014/main" id="{6BEA7869-5FD1-4E8F-8DDF-5FEC8CE981FD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719469" y="4068545"/>
                    <a:ext cx="292865" cy="454903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76" name="グループ化 75">
                    <a:extLst>
                      <a:ext uri="{FF2B5EF4-FFF2-40B4-BE49-F238E27FC236}">
                        <a16:creationId xmlns:a16="http://schemas.microsoft.com/office/drawing/2014/main" id="{B1E03253-B700-4DFD-8341-744B83B6D829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4764144" y="4047967"/>
                    <a:ext cx="292865" cy="454903"/>
                    <a:chOff x="2629810" y="4189273"/>
                    <a:chExt cx="228026" cy="354190"/>
                  </a:xfrm>
                </p:grpSpPr>
                <p:sp>
                  <p:nvSpPr>
                    <p:cNvPr id="78" name="円/楕円 156">
                      <a:extLst>
                        <a:ext uri="{FF2B5EF4-FFF2-40B4-BE49-F238E27FC236}">
                          <a16:creationId xmlns:a16="http://schemas.microsoft.com/office/drawing/2014/main" id="{341C70E6-44A6-4A96-803C-DFB84B0347EC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629810" y="4189273"/>
                      <a:ext cx="228026" cy="354190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9" name="円/楕円 156">
                      <a:extLst>
                        <a:ext uri="{FF2B5EF4-FFF2-40B4-BE49-F238E27FC236}">
                          <a16:creationId xmlns:a16="http://schemas.microsoft.com/office/drawing/2014/main" id="{198FFA41-F46B-40CE-B16D-888A70AB6A2A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666477" y="4246226"/>
                      <a:ext cx="154692" cy="240282"/>
                    </a:xfrm>
                    <a:prstGeom prst="ellipse">
                      <a:avLst/>
                    </a:pr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77" name="四角形: 角を丸くする 76">
                    <a:extLst>
                      <a:ext uri="{FF2B5EF4-FFF2-40B4-BE49-F238E27FC236}">
                        <a16:creationId xmlns:a16="http://schemas.microsoft.com/office/drawing/2014/main" id="{0D7D5F2F-0CC9-485E-BA36-97AAC38F1F2C}"/>
                      </a:ext>
                    </a:extLst>
                  </p:cNvPr>
                  <p:cNvSpPr/>
                  <p:nvPr/>
                </p:nvSpPr>
                <p:spPr>
                  <a:xfrm>
                    <a:off x="3784490" y="3595688"/>
                    <a:ext cx="1149460" cy="127397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7" name="楕円 237">
                  <a:extLst>
                    <a:ext uri="{FF2B5EF4-FFF2-40B4-BE49-F238E27FC236}">
                      <a16:creationId xmlns:a16="http://schemas.microsoft.com/office/drawing/2014/main" id="{66CF9A92-0309-4037-B7BC-0A506862AC84}"/>
                    </a:ext>
                  </a:extLst>
                </p:cNvPr>
                <p:cNvSpPr/>
                <p:nvPr/>
              </p:nvSpPr>
              <p:spPr>
                <a:xfrm>
                  <a:off x="6352429" y="3383451"/>
                  <a:ext cx="1197123" cy="636673"/>
                </a:xfrm>
                <a:custGeom>
                  <a:avLst/>
                  <a:gdLst>
                    <a:gd name="connsiteX0" fmla="*/ 0 w 1197121"/>
                    <a:gd name="connsiteY0" fmla="*/ 107493 h 214985"/>
                    <a:gd name="connsiteX1" fmla="*/ 598561 w 1197121"/>
                    <a:gd name="connsiteY1" fmla="*/ 0 h 214985"/>
                    <a:gd name="connsiteX2" fmla="*/ 1197122 w 1197121"/>
                    <a:gd name="connsiteY2" fmla="*/ 107493 h 214985"/>
                    <a:gd name="connsiteX3" fmla="*/ 598561 w 1197121"/>
                    <a:gd name="connsiteY3" fmla="*/ 214986 h 214985"/>
                    <a:gd name="connsiteX4" fmla="*/ 0 w 1197121"/>
                    <a:gd name="connsiteY4" fmla="*/ 107493 h 214985"/>
                    <a:gd name="connsiteX0" fmla="*/ 1 w 1197123"/>
                    <a:gd name="connsiteY0" fmla="*/ 452774 h 560267"/>
                    <a:gd name="connsiteX1" fmla="*/ 603325 w 1197123"/>
                    <a:gd name="connsiteY1" fmla="*/ 0 h 560267"/>
                    <a:gd name="connsiteX2" fmla="*/ 1197123 w 1197123"/>
                    <a:gd name="connsiteY2" fmla="*/ 452774 h 560267"/>
                    <a:gd name="connsiteX3" fmla="*/ 598562 w 1197123"/>
                    <a:gd name="connsiteY3" fmla="*/ 560267 h 560267"/>
                    <a:gd name="connsiteX4" fmla="*/ 1 w 1197123"/>
                    <a:gd name="connsiteY4" fmla="*/ 452774 h 5602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97123" h="560267">
                      <a:moveTo>
                        <a:pt x="1" y="452774"/>
                      </a:moveTo>
                      <a:cubicBezTo>
                        <a:pt x="795" y="359396"/>
                        <a:pt x="272749" y="0"/>
                        <a:pt x="603325" y="0"/>
                      </a:cubicBezTo>
                      <a:cubicBezTo>
                        <a:pt x="933901" y="0"/>
                        <a:pt x="1197123" y="393407"/>
                        <a:pt x="1197123" y="452774"/>
                      </a:cubicBezTo>
                      <a:cubicBezTo>
                        <a:pt x="1197123" y="512141"/>
                        <a:pt x="929138" y="560267"/>
                        <a:pt x="598562" y="560267"/>
                      </a:cubicBezTo>
                      <a:cubicBezTo>
                        <a:pt x="267986" y="560267"/>
                        <a:pt x="-793" y="546152"/>
                        <a:pt x="1" y="452774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" name="楕円 237">
                  <a:extLst>
                    <a:ext uri="{FF2B5EF4-FFF2-40B4-BE49-F238E27FC236}">
                      <a16:creationId xmlns:a16="http://schemas.microsoft.com/office/drawing/2014/main" id="{EFCE8898-3CE5-4084-A361-4226C8FFB9EB}"/>
                    </a:ext>
                  </a:extLst>
                </p:cNvPr>
                <p:cNvSpPr/>
                <p:nvPr/>
              </p:nvSpPr>
              <p:spPr>
                <a:xfrm rot="10800000">
                  <a:off x="6371478" y="4483157"/>
                  <a:ext cx="1159024" cy="581593"/>
                </a:xfrm>
                <a:custGeom>
                  <a:avLst/>
                  <a:gdLst>
                    <a:gd name="connsiteX0" fmla="*/ 0 w 1197121"/>
                    <a:gd name="connsiteY0" fmla="*/ 107493 h 214985"/>
                    <a:gd name="connsiteX1" fmla="*/ 598561 w 1197121"/>
                    <a:gd name="connsiteY1" fmla="*/ 0 h 214985"/>
                    <a:gd name="connsiteX2" fmla="*/ 1197122 w 1197121"/>
                    <a:gd name="connsiteY2" fmla="*/ 107493 h 214985"/>
                    <a:gd name="connsiteX3" fmla="*/ 598561 w 1197121"/>
                    <a:gd name="connsiteY3" fmla="*/ 214986 h 214985"/>
                    <a:gd name="connsiteX4" fmla="*/ 0 w 1197121"/>
                    <a:gd name="connsiteY4" fmla="*/ 107493 h 214985"/>
                    <a:gd name="connsiteX0" fmla="*/ 1 w 1197123"/>
                    <a:gd name="connsiteY0" fmla="*/ 452774 h 560267"/>
                    <a:gd name="connsiteX1" fmla="*/ 603325 w 1197123"/>
                    <a:gd name="connsiteY1" fmla="*/ 0 h 560267"/>
                    <a:gd name="connsiteX2" fmla="*/ 1197123 w 1197123"/>
                    <a:gd name="connsiteY2" fmla="*/ 452774 h 560267"/>
                    <a:gd name="connsiteX3" fmla="*/ 598562 w 1197123"/>
                    <a:gd name="connsiteY3" fmla="*/ 560267 h 560267"/>
                    <a:gd name="connsiteX4" fmla="*/ 1 w 1197123"/>
                    <a:gd name="connsiteY4" fmla="*/ 452774 h 560267"/>
                    <a:gd name="connsiteX0" fmla="*/ 1 w 1197123"/>
                    <a:gd name="connsiteY0" fmla="*/ 452774 h 482834"/>
                    <a:gd name="connsiteX1" fmla="*/ 603325 w 1197123"/>
                    <a:gd name="connsiteY1" fmla="*/ 0 h 482834"/>
                    <a:gd name="connsiteX2" fmla="*/ 1197123 w 1197123"/>
                    <a:gd name="connsiteY2" fmla="*/ 452774 h 482834"/>
                    <a:gd name="connsiteX3" fmla="*/ 608401 w 1197123"/>
                    <a:gd name="connsiteY3" fmla="*/ 441650 h 482834"/>
                    <a:gd name="connsiteX4" fmla="*/ 1 w 1197123"/>
                    <a:gd name="connsiteY4" fmla="*/ 452774 h 482834"/>
                    <a:gd name="connsiteX0" fmla="*/ 3 w 1197125"/>
                    <a:gd name="connsiteY0" fmla="*/ 452788 h 482848"/>
                    <a:gd name="connsiteX1" fmla="*/ 603327 w 1197125"/>
                    <a:gd name="connsiteY1" fmla="*/ 14 h 482848"/>
                    <a:gd name="connsiteX2" fmla="*/ 1197125 w 1197125"/>
                    <a:gd name="connsiteY2" fmla="*/ 452788 h 482848"/>
                    <a:gd name="connsiteX3" fmla="*/ 608403 w 1197125"/>
                    <a:gd name="connsiteY3" fmla="*/ 441664 h 482848"/>
                    <a:gd name="connsiteX4" fmla="*/ 3 w 1197125"/>
                    <a:gd name="connsiteY4" fmla="*/ 452788 h 4828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97125" h="482848">
                      <a:moveTo>
                        <a:pt x="3" y="452788"/>
                      </a:moveTo>
                      <a:cubicBezTo>
                        <a:pt x="-843" y="379180"/>
                        <a:pt x="160533" y="-2675"/>
                        <a:pt x="603327" y="14"/>
                      </a:cubicBezTo>
                      <a:cubicBezTo>
                        <a:pt x="933903" y="14"/>
                        <a:pt x="1197125" y="393421"/>
                        <a:pt x="1197125" y="452788"/>
                      </a:cubicBezTo>
                      <a:cubicBezTo>
                        <a:pt x="1197125" y="512155"/>
                        <a:pt x="938979" y="441664"/>
                        <a:pt x="608403" y="441664"/>
                      </a:cubicBezTo>
                      <a:cubicBezTo>
                        <a:pt x="277827" y="441664"/>
                        <a:pt x="849" y="526396"/>
                        <a:pt x="3" y="452788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B16265B3-5EE3-4BD0-817C-40CCED447F5B}"/>
                    </a:ext>
                  </a:extLst>
                </p:cNvPr>
                <p:cNvSpPr/>
                <p:nvPr/>
              </p:nvSpPr>
              <p:spPr>
                <a:xfrm>
                  <a:off x="6806976" y="4355355"/>
                  <a:ext cx="180209" cy="229843"/>
                </a:xfrm>
                <a:custGeom>
                  <a:avLst/>
                  <a:gdLst>
                    <a:gd name="connsiteX0" fmla="*/ 52159 w 190558"/>
                    <a:gd name="connsiteY0" fmla="*/ 0 h 262194"/>
                    <a:gd name="connsiteX1" fmla="*/ 58192 w 190558"/>
                    <a:gd name="connsiteY1" fmla="*/ 5958 h 262194"/>
                    <a:gd name="connsiteX2" fmla="*/ 95279 w 190558"/>
                    <a:gd name="connsiteY2" fmla="*/ 16925 h 262194"/>
                    <a:gd name="connsiteX3" fmla="*/ 132366 w 190558"/>
                    <a:gd name="connsiteY3" fmla="*/ 5958 h 262194"/>
                    <a:gd name="connsiteX4" fmla="*/ 138399 w 190558"/>
                    <a:gd name="connsiteY4" fmla="*/ 0 h 262194"/>
                    <a:gd name="connsiteX5" fmla="*/ 162652 w 190558"/>
                    <a:gd name="connsiteY5" fmla="*/ 23950 h 262194"/>
                    <a:gd name="connsiteX6" fmla="*/ 190558 w 190558"/>
                    <a:gd name="connsiteY6" fmla="*/ 122634 h 262194"/>
                    <a:gd name="connsiteX7" fmla="*/ 95279 w 190558"/>
                    <a:gd name="connsiteY7" fmla="*/ 262194 h 262194"/>
                    <a:gd name="connsiteX8" fmla="*/ 0 w 190558"/>
                    <a:gd name="connsiteY8" fmla="*/ 122634 h 262194"/>
                    <a:gd name="connsiteX9" fmla="*/ 27907 w 190558"/>
                    <a:gd name="connsiteY9" fmla="*/ 23950 h 262194"/>
                    <a:gd name="connsiteX0" fmla="*/ 52159 w 190558"/>
                    <a:gd name="connsiteY0" fmla="*/ 0 h 262194"/>
                    <a:gd name="connsiteX1" fmla="*/ 58192 w 190558"/>
                    <a:gd name="connsiteY1" fmla="*/ 5958 h 262194"/>
                    <a:gd name="connsiteX2" fmla="*/ 92898 w 190558"/>
                    <a:gd name="connsiteY2" fmla="*/ 16925 h 262194"/>
                    <a:gd name="connsiteX3" fmla="*/ 132366 w 190558"/>
                    <a:gd name="connsiteY3" fmla="*/ 5958 h 262194"/>
                    <a:gd name="connsiteX4" fmla="*/ 138399 w 190558"/>
                    <a:gd name="connsiteY4" fmla="*/ 0 h 262194"/>
                    <a:gd name="connsiteX5" fmla="*/ 162652 w 190558"/>
                    <a:gd name="connsiteY5" fmla="*/ 23950 h 262194"/>
                    <a:gd name="connsiteX6" fmla="*/ 190558 w 190558"/>
                    <a:gd name="connsiteY6" fmla="*/ 122634 h 262194"/>
                    <a:gd name="connsiteX7" fmla="*/ 95279 w 190558"/>
                    <a:gd name="connsiteY7" fmla="*/ 262194 h 262194"/>
                    <a:gd name="connsiteX8" fmla="*/ 0 w 190558"/>
                    <a:gd name="connsiteY8" fmla="*/ 122634 h 262194"/>
                    <a:gd name="connsiteX9" fmla="*/ 27907 w 190558"/>
                    <a:gd name="connsiteY9" fmla="*/ 23950 h 262194"/>
                    <a:gd name="connsiteX10" fmla="*/ 52159 w 190558"/>
                    <a:gd name="connsiteY10" fmla="*/ 0 h 262194"/>
                    <a:gd name="connsiteX0" fmla="*/ 92898 w 190558"/>
                    <a:gd name="connsiteY0" fmla="*/ 16925 h 262194"/>
                    <a:gd name="connsiteX1" fmla="*/ 132366 w 190558"/>
                    <a:gd name="connsiteY1" fmla="*/ 5958 h 262194"/>
                    <a:gd name="connsiteX2" fmla="*/ 138399 w 190558"/>
                    <a:gd name="connsiteY2" fmla="*/ 0 h 262194"/>
                    <a:gd name="connsiteX3" fmla="*/ 162652 w 190558"/>
                    <a:gd name="connsiteY3" fmla="*/ 23950 h 262194"/>
                    <a:gd name="connsiteX4" fmla="*/ 190558 w 190558"/>
                    <a:gd name="connsiteY4" fmla="*/ 122634 h 262194"/>
                    <a:gd name="connsiteX5" fmla="*/ 95279 w 190558"/>
                    <a:gd name="connsiteY5" fmla="*/ 262194 h 262194"/>
                    <a:gd name="connsiteX6" fmla="*/ 0 w 190558"/>
                    <a:gd name="connsiteY6" fmla="*/ 122634 h 262194"/>
                    <a:gd name="connsiteX7" fmla="*/ 27907 w 190558"/>
                    <a:gd name="connsiteY7" fmla="*/ 23950 h 262194"/>
                    <a:gd name="connsiteX8" fmla="*/ 52159 w 190558"/>
                    <a:gd name="connsiteY8" fmla="*/ 0 h 262194"/>
                    <a:gd name="connsiteX9" fmla="*/ 58192 w 190558"/>
                    <a:gd name="connsiteY9" fmla="*/ 5958 h 262194"/>
                    <a:gd name="connsiteX10" fmla="*/ 184338 w 190558"/>
                    <a:gd name="connsiteY10" fmla="*/ 108365 h 262194"/>
                    <a:gd name="connsiteX0" fmla="*/ 92898 w 190558"/>
                    <a:gd name="connsiteY0" fmla="*/ 16925 h 262194"/>
                    <a:gd name="connsiteX1" fmla="*/ 132366 w 190558"/>
                    <a:gd name="connsiteY1" fmla="*/ 5958 h 262194"/>
                    <a:gd name="connsiteX2" fmla="*/ 138399 w 190558"/>
                    <a:gd name="connsiteY2" fmla="*/ 0 h 262194"/>
                    <a:gd name="connsiteX3" fmla="*/ 162652 w 190558"/>
                    <a:gd name="connsiteY3" fmla="*/ 23950 h 262194"/>
                    <a:gd name="connsiteX4" fmla="*/ 190558 w 190558"/>
                    <a:gd name="connsiteY4" fmla="*/ 122634 h 262194"/>
                    <a:gd name="connsiteX5" fmla="*/ 95279 w 190558"/>
                    <a:gd name="connsiteY5" fmla="*/ 262194 h 262194"/>
                    <a:gd name="connsiteX6" fmla="*/ 0 w 190558"/>
                    <a:gd name="connsiteY6" fmla="*/ 122634 h 262194"/>
                    <a:gd name="connsiteX7" fmla="*/ 27907 w 190558"/>
                    <a:gd name="connsiteY7" fmla="*/ 23950 h 262194"/>
                    <a:gd name="connsiteX8" fmla="*/ 52159 w 190558"/>
                    <a:gd name="connsiteY8" fmla="*/ 0 h 262194"/>
                    <a:gd name="connsiteX9" fmla="*/ 58192 w 190558"/>
                    <a:gd name="connsiteY9" fmla="*/ 5958 h 262194"/>
                    <a:gd name="connsiteX0" fmla="*/ 132366 w 190558"/>
                    <a:gd name="connsiteY0" fmla="*/ 5958 h 262194"/>
                    <a:gd name="connsiteX1" fmla="*/ 138399 w 190558"/>
                    <a:gd name="connsiteY1" fmla="*/ 0 h 262194"/>
                    <a:gd name="connsiteX2" fmla="*/ 162652 w 190558"/>
                    <a:gd name="connsiteY2" fmla="*/ 23950 h 262194"/>
                    <a:gd name="connsiteX3" fmla="*/ 190558 w 190558"/>
                    <a:gd name="connsiteY3" fmla="*/ 122634 h 262194"/>
                    <a:gd name="connsiteX4" fmla="*/ 95279 w 190558"/>
                    <a:gd name="connsiteY4" fmla="*/ 262194 h 262194"/>
                    <a:gd name="connsiteX5" fmla="*/ 0 w 190558"/>
                    <a:gd name="connsiteY5" fmla="*/ 122634 h 262194"/>
                    <a:gd name="connsiteX6" fmla="*/ 27907 w 190558"/>
                    <a:gd name="connsiteY6" fmla="*/ 23950 h 262194"/>
                    <a:gd name="connsiteX7" fmla="*/ 52159 w 190558"/>
                    <a:gd name="connsiteY7" fmla="*/ 0 h 262194"/>
                    <a:gd name="connsiteX8" fmla="*/ 58192 w 190558"/>
                    <a:gd name="connsiteY8" fmla="*/ 5958 h 262194"/>
                    <a:gd name="connsiteX0" fmla="*/ 132366 w 190558"/>
                    <a:gd name="connsiteY0" fmla="*/ 5958 h 262194"/>
                    <a:gd name="connsiteX1" fmla="*/ 138399 w 190558"/>
                    <a:gd name="connsiteY1" fmla="*/ 0 h 262194"/>
                    <a:gd name="connsiteX2" fmla="*/ 162652 w 190558"/>
                    <a:gd name="connsiteY2" fmla="*/ 23950 h 262194"/>
                    <a:gd name="connsiteX3" fmla="*/ 190558 w 190558"/>
                    <a:gd name="connsiteY3" fmla="*/ 122634 h 262194"/>
                    <a:gd name="connsiteX4" fmla="*/ 95279 w 190558"/>
                    <a:gd name="connsiteY4" fmla="*/ 262194 h 262194"/>
                    <a:gd name="connsiteX5" fmla="*/ 0 w 190558"/>
                    <a:gd name="connsiteY5" fmla="*/ 122634 h 262194"/>
                    <a:gd name="connsiteX6" fmla="*/ 27907 w 190558"/>
                    <a:gd name="connsiteY6" fmla="*/ 23950 h 262194"/>
                    <a:gd name="connsiteX7" fmla="*/ 52159 w 190558"/>
                    <a:gd name="connsiteY7" fmla="*/ 0 h 262194"/>
                    <a:gd name="connsiteX0" fmla="*/ 138399 w 190558"/>
                    <a:gd name="connsiteY0" fmla="*/ 0 h 262194"/>
                    <a:gd name="connsiteX1" fmla="*/ 162652 w 190558"/>
                    <a:gd name="connsiteY1" fmla="*/ 23950 h 262194"/>
                    <a:gd name="connsiteX2" fmla="*/ 190558 w 190558"/>
                    <a:gd name="connsiteY2" fmla="*/ 122634 h 262194"/>
                    <a:gd name="connsiteX3" fmla="*/ 95279 w 190558"/>
                    <a:gd name="connsiteY3" fmla="*/ 262194 h 262194"/>
                    <a:gd name="connsiteX4" fmla="*/ 0 w 190558"/>
                    <a:gd name="connsiteY4" fmla="*/ 122634 h 262194"/>
                    <a:gd name="connsiteX5" fmla="*/ 27907 w 190558"/>
                    <a:gd name="connsiteY5" fmla="*/ 23950 h 262194"/>
                    <a:gd name="connsiteX6" fmla="*/ 52159 w 190558"/>
                    <a:gd name="connsiteY6" fmla="*/ 0 h 262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58" h="262194">
                      <a:moveTo>
                        <a:pt x="138399" y="0"/>
                      </a:moveTo>
                      <a:lnTo>
                        <a:pt x="162652" y="23950"/>
                      </a:lnTo>
                      <a:cubicBezTo>
                        <a:pt x="179894" y="49206"/>
                        <a:pt x="190558" y="84096"/>
                        <a:pt x="190558" y="122634"/>
                      </a:cubicBezTo>
                      <a:cubicBezTo>
                        <a:pt x="190558" y="199711"/>
                        <a:pt x="147900" y="262194"/>
                        <a:pt x="95279" y="262194"/>
                      </a:cubicBezTo>
                      <a:cubicBezTo>
                        <a:pt x="42658" y="262194"/>
                        <a:pt x="0" y="199711"/>
                        <a:pt x="0" y="122634"/>
                      </a:cubicBezTo>
                      <a:cubicBezTo>
                        <a:pt x="0" y="84096"/>
                        <a:pt x="10665" y="49206"/>
                        <a:pt x="27907" y="23950"/>
                      </a:cubicBezTo>
                      <a:lnTo>
                        <a:pt x="52159" y="0"/>
                      </a:lnTo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0" name="楕円 59">
                  <a:extLst>
                    <a:ext uri="{FF2B5EF4-FFF2-40B4-BE49-F238E27FC236}">
                      <a16:creationId xmlns:a16="http://schemas.microsoft.com/office/drawing/2014/main" id="{55FC1972-9D27-4DB6-872F-6E59B560C098}"/>
                    </a:ext>
                  </a:extLst>
                </p:cNvPr>
                <p:cNvSpPr/>
                <p:nvPr/>
              </p:nvSpPr>
              <p:spPr>
                <a:xfrm>
                  <a:off x="6450297" y="4375310"/>
                  <a:ext cx="45719" cy="45719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1" name="楕円 60">
                  <a:extLst>
                    <a:ext uri="{FF2B5EF4-FFF2-40B4-BE49-F238E27FC236}">
                      <a16:creationId xmlns:a16="http://schemas.microsoft.com/office/drawing/2014/main" id="{7C2708A5-ACA9-4D83-A8D7-26E2C2B81EFC}"/>
                    </a:ext>
                  </a:extLst>
                </p:cNvPr>
                <p:cNvSpPr/>
                <p:nvPr/>
              </p:nvSpPr>
              <p:spPr>
                <a:xfrm>
                  <a:off x="6514591" y="4434841"/>
                  <a:ext cx="45719" cy="45719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2" name="楕円 61">
                  <a:extLst>
                    <a:ext uri="{FF2B5EF4-FFF2-40B4-BE49-F238E27FC236}">
                      <a16:creationId xmlns:a16="http://schemas.microsoft.com/office/drawing/2014/main" id="{E0449AC3-D838-40E7-9BD7-8596458635F2}"/>
                    </a:ext>
                  </a:extLst>
                </p:cNvPr>
                <p:cNvSpPr/>
                <p:nvPr/>
              </p:nvSpPr>
              <p:spPr>
                <a:xfrm>
                  <a:off x="6571741" y="4337210"/>
                  <a:ext cx="45719" cy="45719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" name="楕円 62">
                  <a:extLst>
                    <a:ext uri="{FF2B5EF4-FFF2-40B4-BE49-F238E27FC236}">
                      <a16:creationId xmlns:a16="http://schemas.microsoft.com/office/drawing/2014/main" id="{FE9C0407-8701-4665-BA7B-0BBE705B897A}"/>
                    </a:ext>
                  </a:extLst>
                </p:cNvPr>
                <p:cNvSpPr/>
                <p:nvPr/>
              </p:nvSpPr>
              <p:spPr>
                <a:xfrm>
                  <a:off x="7404049" y="4421029"/>
                  <a:ext cx="45719" cy="45719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" name="楕円 63">
                  <a:extLst>
                    <a:ext uri="{FF2B5EF4-FFF2-40B4-BE49-F238E27FC236}">
                      <a16:creationId xmlns:a16="http://schemas.microsoft.com/office/drawing/2014/main" id="{1E63E17E-2B49-431A-A951-FEB4F17D5974}"/>
                    </a:ext>
                  </a:extLst>
                </p:cNvPr>
                <p:cNvSpPr/>
                <p:nvPr/>
              </p:nvSpPr>
              <p:spPr>
                <a:xfrm>
                  <a:off x="7438516" y="4337210"/>
                  <a:ext cx="45719" cy="45719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" name="楕円 64">
                  <a:extLst>
                    <a:ext uri="{FF2B5EF4-FFF2-40B4-BE49-F238E27FC236}">
                      <a16:creationId xmlns:a16="http://schemas.microsoft.com/office/drawing/2014/main" id="{D87873F4-01EE-4982-B371-0A1CCD15C586}"/>
                    </a:ext>
                  </a:extLst>
                </p:cNvPr>
                <p:cNvSpPr/>
                <p:nvPr/>
              </p:nvSpPr>
              <p:spPr>
                <a:xfrm>
                  <a:off x="7307547" y="4380072"/>
                  <a:ext cx="45719" cy="45719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6" name="グループ化 65">
                  <a:extLst>
                    <a:ext uri="{FF2B5EF4-FFF2-40B4-BE49-F238E27FC236}">
                      <a16:creationId xmlns:a16="http://schemas.microsoft.com/office/drawing/2014/main" id="{4D236B37-5DF9-4124-ADD1-B4B4EB953E43}"/>
                    </a:ext>
                  </a:extLst>
                </p:cNvPr>
                <p:cNvGrpSpPr/>
                <p:nvPr/>
              </p:nvGrpSpPr>
              <p:grpSpPr>
                <a:xfrm rot="900000">
                  <a:off x="6415967" y="4107062"/>
                  <a:ext cx="437637" cy="206933"/>
                  <a:chOff x="3278981" y="3786423"/>
                  <a:chExt cx="437637" cy="206933"/>
                </a:xfrm>
              </p:grpSpPr>
              <p:sp>
                <p:nvSpPr>
                  <p:cNvPr id="72" name="楕円 71">
                    <a:extLst>
                      <a:ext uri="{FF2B5EF4-FFF2-40B4-BE49-F238E27FC236}">
                        <a16:creationId xmlns:a16="http://schemas.microsoft.com/office/drawing/2014/main" id="{6FFF2277-C1FD-4A33-986A-FB62816DB725}"/>
                      </a:ext>
                    </a:extLst>
                  </p:cNvPr>
                  <p:cNvSpPr/>
                  <p:nvPr/>
                </p:nvSpPr>
                <p:spPr>
                  <a:xfrm>
                    <a:off x="3278981" y="3796110"/>
                    <a:ext cx="437637" cy="19724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3" name="楕円 72">
                    <a:extLst>
                      <a:ext uri="{FF2B5EF4-FFF2-40B4-BE49-F238E27FC236}">
                        <a16:creationId xmlns:a16="http://schemas.microsoft.com/office/drawing/2014/main" id="{E342C334-D457-4AFB-97ED-4F54A3021AFF}"/>
                      </a:ext>
                    </a:extLst>
                  </p:cNvPr>
                  <p:cNvSpPr/>
                  <p:nvPr/>
                </p:nvSpPr>
                <p:spPr>
                  <a:xfrm>
                    <a:off x="3541579" y="3843300"/>
                    <a:ext cx="108878" cy="108876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" name="フリーフォーム: 図形 73">
                    <a:extLst>
                      <a:ext uri="{FF2B5EF4-FFF2-40B4-BE49-F238E27FC236}">
                        <a16:creationId xmlns:a16="http://schemas.microsoft.com/office/drawing/2014/main" id="{01F72406-4DD1-487B-8488-2194D1C0E77D}"/>
                      </a:ext>
                    </a:extLst>
                  </p:cNvPr>
                  <p:cNvSpPr/>
                  <p:nvPr/>
                </p:nvSpPr>
                <p:spPr>
                  <a:xfrm>
                    <a:off x="3284323" y="3786423"/>
                    <a:ext cx="426954" cy="86697"/>
                  </a:xfrm>
                  <a:custGeom>
                    <a:avLst/>
                    <a:gdLst>
                      <a:gd name="connsiteX0" fmla="*/ 213477 w 426954"/>
                      <a:gd name="connsiteY0" fmla="*/ 0 h 86697"/>
                      <a:gd name="connsiteX1" fmla="*/ 415100 w 426954"/>
                      <a:gd name="connsiteY1" fmla="*/ 60235 h 86697"/>
                      <a:gd name="connsiteX2" fmla="*/ 426954 w 426954"/>
                      <a:gd name="connsiteY2" fmla="*/ 86697 h 86697"/>
                      <a:gd name="connsiteX3" fmla="*/ 423981 w 426954"/>
                      <a:gd name="connsiteY3" fmla="*/ 86331 h 86697"/>
                      <a:gd name="connsiteX4" fmla="*/ 213477 w 426954"/>
                      <a:gd name="connsiteY4" fmla="*/ 78581 h 86697"/>
                      <a:gd name="connsiteX5" fmla="*/ 2973 w 426954"/>
                      <a:gd name="connsiteY5" fmla="*/ 86331 h 86697"/>
                      <a:gd name="connsiteX6" fmla="*/ 0 w 426954"/>
                      <a:gd name="connsiteY6" fmla="*/ 86697 h 86697"/>
                      <a:gd name="connsiteX7" fmla="*/ 11854 w 426954"/>
                      <a:gd name="connsiteY7" fmla="*/ 60235 h 86697"/>
                      <a:gd name="connsiteX8" fmla="*/ 213477 w 426954"/>
                      <a:gd name="connsiteY8" fmla="*/ 0 h 866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26954" h="86697">
                        <a:moveTo>
                          <a:pt x="213477" y="0"/>
                        </a:moveTo>
                        <a:cubicBezTo>
                          <a:pt x="304115" y="0"/>
                          <a:pt x="381882" y="24837"/>
                          <a:pt x="415100" y="60235"/>
                        </a:cubicBezTo>
                        <a:lnTo>
                          <a:pt x="426954" y="86697"/>
                        </a:lnTo>
                        <a:lnTo>
                          <a:pt x="423981" y="86331"/>
                        </a:lnTo>
                        <a:cubicBezTo>
                          <a:pt x="359281" y="81341"/>
                          <a:pt x="288146" y="78581"/>
                          <a:pt x="213477" y="78581"/>
                        </a:cubicBezTo>
                        <a:cubicBezTo>
                          <a:pt x="138808" y="78581"/>
                          <a:pt x="67674" y="81341"/>
                          <a:pt x="2973" y="86331"/>
                        </a:cubicBezTo>
                        <a:lnTo>
                          <a:pt x="0" y="86697"/>
                        </a:lnTo>
                        <a:lnTo>
                          <a:pt x="11854" y="60235"/>
                        </a:lnTo>
                        <a:cubicBezTo>
                          <a:pt x="45073" y="24837"/>
                          <a:pt x="122840" y="0"/>
                          <a:pt x="213477" y="0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50000"/>
                      <a:lumOff val="5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7" name="グループ化 66">
                  <a:extLst>
                    <a:ext uri="{FF2B5EF4-FFF2-40B4-BE49-F238E27FC236}">
                      <a16:creationId xmlns:a16="http://schemas.microsoft.com/office/drawing/2014/main" id="{C8EF450A-4583-4BBC-90B3-732DB21C941B}"/>
                    </a:ext>
                  </a:extLst>
                </p:cNvPr>
                <p:cNvGrpSpPr/>
                <p:nvPr/>
              </p:nvGrpSpPr>
              <p:grpSpPr>
                <a:xfrm rot="20700000" flipH="1">
                  <a:off x="7048303" y="4107062"/>
                  <a:ext cx="437637" cy="206933"/>
                  <a:chOff x="3278981" y="3786423"/>
                  <a:chExt cx="437637" cy="206933"/>
                </a:xfrm>
              </p:grpSpPr>
              <p:sp>
                <p:nvSpPr>
                  <p:cNvPr id="69" name="楕円 68">
                    <a:extLst>
                      <a:ext uri="{FF2B5EF4-FFF2-40B4-BE49-F238E27FC236}">
                        <a16:creationId xmlns:a16="http://schemas.microsoft.com/office/drawing/2014/main" id="{8823DED6-D5D1-4532-AA6E-CC9049C18FBB}"/>
                      </a:ext>
                    </a:extLst>
                  </p:cNvPr>
                  <p:cNvSpPr/>
                  <p:nvPr/>
                </p:nvSpPr>
                <p:spPr>
                  <a:xfrm>
                    <a:off x="3278981" y="3796110"/>
                    <a:ext cx="437637" cy="19724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" name="楕円 69">
                    <a:extLst>
                      <a:ext uri="{FF2B5EF4-FFF2-40B4-BE49-F238E27FC236}">
                        <a16:creationId xmlns:a16="http://schemas.microsoft.com/office/drawing/2014/main" id="{7CF607C6-3B7D-4676-90B4-2AEAE48844A5}"/>
                      </a:ext>
                    </a:extLst>
                  </p:cNvPr>
                  <p:cNvSpPr/>
                  <p:nvPr/>
                </p:nvSpPr>
                <p:spPr>
                  <a:xfrm>
                    <a:off x="3355052" y="3838714"/>
                    <a:ext cx="108878" cy="108876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" name="フリーフォーム: 図形 70">
                    <a:extLst>
                      <a:ext uri="{FF2B5EF4-FFF2-40B4-BE49-F238E27FC236}">
                        <a16:creationId xmlns:a16="http://schemas.microsoft.com/office/drawing/2014/main" id="{5C6C68B9-E080-49CC-8159-29B5C160B943}"/>
                      </a:ext>
                    </a:extLst>
                  </p:cNvPr>
                  <p:cNvSpPr/>
                  <p:nvPr/>
                </p:nvSpPr>
                <p:spPr>
                  <a:xfrm>
                    <a:off x="3284323" y="3786423"/>
                    <a:ext cx="426954" cy="86697"/>
                  </a:xfrm>
                  <a:custGeom>
                    <a:avLst/>
                    <a:gdLst>
                      <a:gd name="connsiteX0" fmla="*/ 213477 w 426954"/>
                      <a:gd name="connsiteY0" fmla="*/ 0 h 86697"/>
                      <a:gd name="connsiteX1" fmla="*/ 415100 w 426954"/>
                      <a:gd name="connsiteY1" fmla="*/ 60235 h 86697"/>
                      <a:gd name="connsiteX2" fmla="*/ 426954 w 426954"/>
                      <a:gd name="connsiteY2" fmla="*/ 86697 h 86697"/>
                      <a:gd name="connsiteX3" fmla="*/ 423981 w 426954"/>
                      <a:gd name="connsiteY3" fmla="*/ 86331 h 86697"/>
                      <a:gd name="connsiteX4" fmla="*/ 213477 w 426954"/>
                      <a:gd name="connsiteY4" fmla="*/ 78581 h 86697"/>
                      <a:gd name="connsiteX5" fmla="*/ 2973 w 426954"/>
                      <a:gd name="connsiteY5" fmla="*/ 86331 h 86697"/>
                      <a:gd name="connsiteX6" fmla="*/ 0 w 426954"/>
                      <a:gd name="connsiteY6" fmla="*/ 86697 h 86697"/>
                      <a:gd name="connsiteX7" fmla="*/ 11854 w 426954"/>
                      <a:gd name="connsiteY7" fmla="*/ 60235 h 86697"/>
                      <a:gd name="connsiteX8" fmla="*/ 213477 w 426954"/>
                      <a:gd name="connsiteY8" fmla="*/ 0 h 866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26954" h="86697">
                        <a:moveTo>
                          <a:pt x="213477" y="0"/>
                        </a:moveTo>
                        <a:cubicBezTo>
                          <a:pt x="304115" y="0"/>
                          <a:pt x="381882" y="24837"/>
                          <a:pt x="415100" y="60235"/>
                        </a:cubicBezTo>
                        <a:lnTo>
                          <a:pt x="426954" y="86697"/>
                        </a:lnTo>
                        <a:lnTo>
                          <a:pt x="423981" y="86331"/>
                        </a:lnTo>
                        <a:cubicBezTo>
                          <a:pt x="359281" y="81341"/>
                          <a:pt x="288146" y="78581"/>
                          <a:pt x="213477" y="78581"/>
                        </a:cubicBezTo>
                        <a:cubicBezTo>
                          <a:pt x="138808" y="78581"/>
                          <a:pt x="67674" y="81341"/>
                          <a:pt x="2973" y="86331"/>
                        </a:cubicBezTo>
                        <a:lnTo>
                          <a:pt x="0" y="86697"/>
                        </a:lnTo>
                        <a:lnTo>
                          <a:pt x="11854" y="60235"/>
                        </a:lnTo>
                        <a:cubicBezTo>
                          <a:pt x="45073" y="24837"/>
                          <a:pt x="122840" y="0"/>
                          <a:pt x="213477" y="0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50000"/>
                      <a:lumOff val="5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8" name="四角形: 角を丸くする 67">
                  <a:extLst>
                    <a:ext uri="{FF2B5EF4-FFF2-40B4-BE49-F238E27FC236}">
                      <a16:creationId xmlns:a16="http://schemas.microsoft.com/office/drawing/2014/main" id="{B035A9C5-B951-4EAA-9FF6-D3781F3497A0}"/>
                    </a:ext>
                  </a:extLst>
                </p:cNvPr>
                <p:cNvSpPr/>
                <p:nvPr/>
              </p:nvSpPr>
              <p:spPr>
                <a:xfrm>
                  <a:off x="6298863" y="3846485"/>
                  <a:ext cx="1331652" cy="333799"/>
                </a:xfrm>
                <a:prstGeom prst="round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7" name="台形 265">
                <a:extLst>
                  <a:ext uri="{FF2B5EF4-FFF2-40B4-BE49-F238E27FC236}">
                    <a16:creationId xmlns:a16="http://schemas.microsoft.com/office/drawing/2014/main" id="{CA494C08-3EA0-4E11-9974-021664EC818A}"/>
                  </a:ext>
                </a:extLst>
              </p:cNvPr>
              <p:cNvSpPr/>
              <p:nvPr/>
            </p:nvSpPr>
            <p:spPr>
              <a:xfrm rot="3302263">
                <a:off x="7408172" y="4677401"/>
                <a:ext cx="563441" cy="716593"/>
              </a:xfrm>
              <a:custGeom>
                <a:avLst/>
                <a:gdLst>
                  <a:gd name="connsiteX0" fmla="*/ 0 w 574738"/>
                  <a:gd name="connsiteY0" fmla="*/ 683814 h 683814"/>
                  <a:gd name="connsiteX1" fmla="*/ 106240 w 574738"/>
                  <a:gd name="connsiteY1" fmla="*/ 0 h 683814"/>
                  <a:gd name="connsiteX2" fmla="*/ 468498 w 574738"/>
                  <a:gd name="connsiteY2" fmla="*/ 0 h 683814"/>
                  <a:gd name="connsiteX3" fmla="*/ 574738 w 574738"/>
                  <a:gd name="connsiteY3" fmla="*/ 683814 h 683814"/>
                  <a:gd name="connsiteX4" fmla="*/ 0 w 574738"/>
                  <a:gd name="connsiteY4" fmla="*/ 683814 h 683814"/>
                  <a:gd name="connsiteX0" fmla="*/ 0 w 574738"/>
                  <a:gd name="connsiteY0" fmla="*/ 683814 h 684527"/>
                  <a:gd name="connsiteX1" fmla="*/ 106240 w 574738"/>
                  <a:gd name="connsiteY1" fmla="*/ 0 h 684527"/>
                  <a:gd name="connsiteX2" fmla="*/ 468498 w 574738"/>
                  <a:gd name="connsiteY2" fmla="*/ 0 h 684527"/>
                  <a:gd name="connsiteX3" fmla="*/ 574738 w 574738"/>
                  <a:gd name="connsiteY3" fmla="*/ 683814 h 684527"/>
                  <a:gd name="connsiteX4" fmla="*/ 266509 w 574738"/>
                  <a:gd name="connsiteY4" fmla="*/ 684527 h 684527"/>
                  <a:gd name="connsiteX5" fmla="*/ 0 w 574738"/>
                  <a:gd name="connsiteY5" fmla="*/ 683814 h 684527"/>
                  <a:gd name="connsiteX0" fmla="*/ 266509 w 574738"/>
                  <a:gd name="connsiteY0" fmla="*/ 684527 h 775967"/>
                  <a:gd name="connsiteX1" fmla="*/ 0 w 574738"/>
                  <a:gd name="connsiteY1" fmla="*/ 683814 h 775967"/>
                  <a:gd name="connsiteX2" fmla="*/ 106240 w 574738"/>
                  <a:gd name="connsiteY2" fmla="*/ 0 h 775967"/>
                  <a:gd name="connsiteX3" fmla="*/ 468498 w 574738"/>
                  <a:gd name="connsiteY3" fmla="*/ 0 h 775967"/>
                  <a:gd name="connsiteX4" fmla="*/ 574738 w 574738"/>
                  <a:gd name="connsiteY4" fmla="*/ 683814 h 775967"/>
                  <a:gd name="connsiteX5" fmla="*/ 357949 w 574738"/>
                  <a:gd name="connsiteY5" fmla="*/ 775967 h 775967"/>
                  <a:gd name="connsiteX0" fmla="*/ 0 w 574738"/>
                  <a:gd name="connsiteY0" fmla="*/ 683814 h 775967"/>
                  <a:gd name="connsiteX1" fmla="*/ 106240 w 574738"/>
                  <a:gd name="connsiteY1" fmla="*/ 0 h 775967"/>
                  <a:gd name="connsiteX2" fmla="*/ 468498 w 574738"/>
                  <a:gd name="connsiteY2" fmla="*/ 0 h 775967"/>
                  <a:gd name="connsiteX3" fmla="*/ 574738 w 574738"/>
                  <a:gd name="connsiteY3" fmla="*/ 683814 h 775967"/>
                  <a:gd name="connsiteX4" fmla="*/ 357949 w 574738"/>
                  <a:gd name="connsiteY4" fmla="*/ 775967 h 775967"/>
                  <a:gd name="connsiteX0" fmla="*/ 0 w 574738"/>
                  <a:gd name="connsiteY0" fmla="*/ 683814 h 683814"/>
                  <a:gd name="connsiteX1" fmla="*/ 106240 w 574738"/>
                  <a:gd name="connsiteY1" fmla="*/ 0 h 683814"/>
                  <a:gd name="connsiteX2" fmla="*/ 468498 w 574738"/>
                  <a:gd name="connsiteY2" fmla="*/ 0 h 683814"/>
                  <a:gd name="connsiteX3" fmla="*/ 574738 w 574738"/>
                  <a:gd name="connsiteY3" fmla="*/ 683814 h 683814"/>
                  <a:gd name="connsiteX0" fmla="*/ 0 w 563441"/>
                  <a:gd name="connsiteY0" fmla="*/ 683814 h 716593"/>
                  <a:gd name="connsiteX1" fmla="*/ 106240 w 563441"/>
                  <a:gd name="connsiteY1" fmla="*/ 0 h 716593"/>
                  <a:gd name="connsiteX2" fmla="*/ 468498 w 563441"/>
                  <a:gd name="connsiteY2" fmla="*/ 0 h 716593"/>
                  <a:gd name="connsiteX3" fmla="*/ 563441 w 563441"/>
                  <a:gd name="connsiteY3" fmla="*/ 716593 h 716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3441" h="716593">
                    <a:moveTo>
                      <a:pt x="0" y="683814"/>
                    </a:moveTo>
                    <a:lnTo>
                      <a:pt x="106240" y="0"/>
                    </a:lnTo>
                    <a:lnTo>
                      <a:pt x="468498" y="0"/>
                    </a:lnTo>
                    <a:lnTo>
                      <a:pt x="563441" y="716593"/>
                    </a:ln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" name="片側の 2 つの角を丸めた四角形 92">
                <a:extLst>
                  <a:ext uri="{FF2B5EF4-FFF2-40B4-BE49-F238E27FC236}">
                    <a16:creationId xmlns:a16="http://schemas.microsoft.com/office/drawing/2014/main" id="{54D6106D-7862-4721-BF8D-ECEFB0E6BF69}"/>
                  </a:ext>
                </a:extLst>
              </p:cNvPr>
              <p:cNvSpPr/>
              <p:nvPr/>
            </p:nvSpPr>
            <p:spPr>
              <a:xfrm rot="10573861" flipH="1">
                <a:off x="7606094" y="4025913"/>
                <a:ext cx="510498" cy="1097725"/>
              </a:xfrm>
              <a:custGeom>
                <a:avLst/>
                <a:gdLst>
                  <a:gd name="connsiteX0" fmla="*/ 165768 w 331535"/>
                  <a:gd name="connsiteY0" fmla="*/ 0 h 855155"/>
                  <a:gd name="connsiteX1" fmla="*/ 165768 w 331535"/>
                  <a:gd name="connsiteY1" fmla="*/ 0 h 855155"/>
                  <a:gd name="connsiteX2" fmla="*/ 331536 w 331535"/>
                  <a:gd name="connsiteY2" fmla="*/ 165768 h 855155"/>
                  <a:gd name="connsiteX3" fmla="*/ 331535 w 331535"/>
                  <a:gd name="connsiteY3" fmla="*/ 855155 h 855155"/>
                  <a:gd name="connsiteX4" fmla="*/ 331535 w 331535"/>
                  <a:gd name="connsiteY4" fmla="*/ 855155 h 855155"/>
                  <a:gd name="connsiteX5" fmla="*/ 0 w 331535"/>
                  <a:gd name="connsiteY5" fmla="*/ 855155 h 855155"/>
                  <a:gd name="connsiteX6" fmla="*/ 0 w 331535"/>
                  <a:gd name="connsiteY6" fmla="*/ 855155 h 855155"/>
                  <a:gd name="connsiteX7" fmla="*/ 0 w 331535"/>
                  <a:gd name="connsiteY7" fmla="*/ 165768 h 855155"/>
                  <a:gd name="connsiteX8" fmla="*/ 165768 w 331535"/>
                  <a:gd name="connsiteY8" fmla="*/ 0 h 855155"/>
                  <a:gd name="connsiteX0" fmla="*/ 165768 w 331536"/>
                  <a:gd name="connsiteY0" fmla="*/ 0 h 887648"/>
                  <a:gd name="connsiteX1" fmla="*/ 165768 w 331536"/>
                  <a:gd name="connsiteY1" fmla="*/ 0 h 887648"/>
                  <a:gd name="connsiteX2" fmla="*/ 331536 w 331536"/>
                  <a:gd name="connsiteY2" fmla="*/ 165768 h 887648"/>
                  <a:gd name="connsiteX3" fmla="*/ 331535 w 331536"/>
                  <a:gd name="connsiteY3" fmla="*/ 855155 h 887648"/>
                  <a:gd name="connsiteX4" fmla="*/ 331535 w 331536"/>
                  <a:gd name="connsiteY4" fmla="*/ 855155 h 887648"/>
                  <a:gd name="connsiteX5" fmla="*/ 0 w 331536"/>
                  <a:gd name="connsiteY5" fmla="*/ 855155 h 887648"/>
                  <a:gd name="connsiteX6" fmla="*/ 0 w 331536"/>
                  <a:gd name="connsiteY6" fmla="*/ 855155 h 887648"/>
                  <a:gd name="connsiteX7" fmla="*/ 0 w 331536"/>
                  <a:gd name="connsiteY7" fmla="*/ 165768 h 887648"/>
                  <a:gd name="connsiteX8" fmla="*/ 165768 w 331536"/>
                  <a:gd name="connsiteY8" fmla="*/ 0 h 887648"/>
                  <a:gd name="connsiteX0" fmla="*/ 165768 w 331536"/>
                  <a:gd name="connsiteY0" fmla="*/ 0 h 855155"/>
                  <a:gd name="connsiteX1" fmla="*/ 165768 w 331536"/>
                  <a:gd name="connsiteY1" fmla="*/ 0 h 855155"/>
                  <a:gd name="connsiteX2" fmla="*/ 331536 w 331536"/>
                  <a:gd name="connsiteY2" fmla="*/ 165768 h 855155"/>
                  <a:gd name="connsiteX3" fmla="*/ 331535 w 331536"/>
                  <a:gd name="connsiteY3" fmla="*/ 855155 h 855155"/>
                  <a:gd name="connsiteX4" fmla="*/ 0 w 331536"/>
                  <a:gd name="connsiteY4" fmla="*/ 855155 h 855155"/>
                  <a:gd name="connsiteX5" fmla="*/ 0 w 331536"/>
                  <a:gd name="connsiteY5" fmla="*/ 855155 h 855155"/>
                  <a:gd name="connsiteX6" fmla="*/ 0 w 331536"/>
                  <a:gd name="connsiteY6" fmla="*/ 165768 h 855155"/>
                  <a:gd name="connsiteX7" fmla="*/ 165768 w 331536"/>
                  <a:gd name="connsiteY7" fmla="*/ 0 h 855155"/>
                  <a:gd name="connsiteX0" fmla="*/ 165768 w 331536"/>
                  <a:gd name="connsiteY0" fmla="*/ 0 h 893366"/>
                  <a:gd name="connsiteX1" fmla="*/ 165768 w 331536"/>
                  <a:gd name="connsiteY1" fmla="*/ 0 h 893366"/>
                  <a:gd name="connsiteX2" fmla="*/ 331536 w 331536"/>
                  <a:gd name="connsiteY2" fmla="*/ 165768 h 893366"/>
                  <a:gd name="connsiteX3" fmla="*/ 331535 w 331536"/>
                  <a:gd name="connsiteY3" fmla="*/ 855155 h 893366"/>
                  <a:gd name="connsiteX4" fmla="*/ 0 w 331536"/>
                  <a:gd name="connsiteY4" fmla="*/ 855155 h 893366"/>
                  <a:gd name="connsiteX5" fmla="*/ 0 w 331536"/>
                  <a:gd name="connsiteY5" fmla="*/ 855155 h 893366"/>
                  <a:gd name="connsiteX6" fmla="*/ 0 w 331536"/>
                  <a:gd name="connsiteY6" fmla="*/ 165768 h 893366"/>
                  <a:gd name="connsiteX7" fmla="*/ 165768 w 331536"/>
                  <a:gd name="connsiteY7" fmla="*/ 0 h 893366"/>
                  <a:gd name="connsiteX0" fmla="*/ 165768 w 331536"/>
                  <a:gd name="connsiteY0" fmla="*/ 0 h 919837"/>
                  <a:gd name="connsiteX1" fmla="*/ 165768 w 331536"/>
                  <a:gd name="connsiteY1" fmla="*/ 0 h 919837"/>
                  <a:gd name="connsiteX2" fmla="*/ 331536 w 331536"/>
                  <a:gd name="connsiteY2" fmla="*/ 165768 h 919837"/>
                  <a:gd name="connsiteX3" fmla="*/ 331535 w 331536"/>
                  <a:gd name="connsiteY3" fmla="*/ 855155 h 919837"/>
                  <a:gd name="connsiteX4" fmla="*/ 0 w 331536"/>
                  <a:gd name="connsiteY4" fmla="*/ 855155 h 919837"/>
                  <a:gd name="connsiteX5" fmla="*/ 0 w 331536"/>
                  <a:gd name="connsiteY5" fmla="*/ 855155 h 919837"/>
                  <a:gd name="connsiteX6" fmla="*/ 0 w 331536"/>
                  <a:gd name="connsiteY6" fmla="*/ 165768 h 919837"/>
                  <a:gd name="connsiteX7" fmla="*/ 165768 w 331536"/>
                  <a:gd name="connsiteY7" fmla="*/ 0 h 919837"/>
                  <a:gd name="connsiteX0" fmla="*/ 165768 w 331536"/>
                  <a:gd name="connsiteY0" fmla="*/ 0 h 919837"/>
                  <a:gd name="connsiteX1" fmla="*/ 165768 w 331536"/>
                  <a:gd name="connsiteY1" fmla="*/ 0 h 919837"/>
                  <a:gd name="connsiteX2" fmla="*/ 331536 w 331536"/>
                  <a:gd name="connsiteY2" fmla="*/ 165768 h 919837"/>
                  <a:gd name="connsiteX3" fmla="*/ 331535 w 331536"/>
                  <a:gd name="connsiteY3" fmla="*/ 855155 h 919837"/>
                  <a:gd name="connsiteX4" fmla="*/ 0 w 331536"/>
                  <a:gd name="connsiteY4" fmla="*/ 855155 h 919837"/>
                  <a:gd name="connsiteX5" fmla="*/ 20739 w 331536"/>
                  <a:gd name="connsiteY5" fmla="*/ 814662 h 919837"/>
                  <a:gd name="connsiteX6" fmla="*/ 0 w 331536"/>
                  <a:gd name="connsiteY6" fmla="*/ 165768 h 919837"/>
                  <a:gd name="connsiteX7" fmla="*/ 165768 w 331536"/>
                  <a:gd name="connsiteY7" fmla="*/ 0 h 919837"/>
                  <a:gd name="connsiteX0" fmla="*/ 165768 w 331536"/>
                  <a:gd name="connsiteY0" fmla="*/ 0 h 920833"/>
                  <a:gd name="connsiteX1" fmla="*/ 165768 w 331536"/>
                  <a:gd name="connsiteY1" fmla="*/ 0 h 920833"/>
                  <a:gd name="connsiteX2" fmla="*/ 331536 w 331536"/>
                  <a:gd name="connsiteY2" fmla="*/ 165768 h 920833"/>
                  <a:gd name="connsiteX3" fmla="*/ 331535 w 331536"/>
                  <a:gd name="connsiteY3" fmla="*/ 855155 h 920833"/>
                  <a:gd name="connsiteX4" fmla="*/ 20739 w 331536"/>
                  <a:gd name="connsiteY4" fmla="*/ 814662 h 920833"/>
                  <a:gd name="connsiteX5" fmla="*/ 0 w 331536"/>
                  <a:gd name="connsiteY5" fmla="*/ 165768 h 920833"/>
                  <a:gd name="connsiteX6" fmla="*/ 165768 w 331536"/>
                  <a:gd name="connsiteY6" fmla="*/ 0 h 920833"/>
                  <a:gd name="connsiteX0" fmla="*/ 165768 w 338164"/>
                  <a:gd name="connsiteY0" fmla="*/ 0 h 890431"/>
                  <a:gd name="connsiteX1" fmla="*/ 165768 w 338164"/>
                  <a:gd name="connsiteY1" fmla="*/ 0 h 890431"/>
                  <a:gd name="connsiteX2" fmla="*/ 331536 w 338164"/>
                  <a:gd name="connsiteY2" fmla="*/ 165768 h 890431"/>
                  <a:gd name="connsiteX3" fmla="*/ 307844 w 338164"/>
                  <a:gd name="connsiteY3" fmla="*/ 797510 h 890431"/>
                  <a:gd name="connsiteX4" fmla="*/ 20739 w 338164"/>
                  <a:gd name="connsiteY4" fmla="*/ 814662 h 890431"/>
                  <a:gd name="connsiteX5" fmla="*/ 0 w 338164"/>
                  <a:gd name="connsiteY5" fmla="*/ 165768 h 890431"/>
                  <a:gd name="connsiteX6" fmla="*/ 165768 w 338164"/>
                  <a:gd name="connsiteY6" fmla="*/ 0 h 890431"/>
                  <a:gd name="connsiteX0" fmla="*/ 165768 w 349189"/>
                  <a:gd name="connsiteY0" fmla="*/ 0 h 884951"/>
                  <a:gd name="connsiteX1" fmla="*/ 165768 w 349189"/>
                  <a:gd name="connsiteY1" fmla="*/ 0 h 884951"/>
                  <a:gd name="connsiteX2" fmla="*/ 331536 w 349189"/>
                  <a:gd name="connsiteY2" fmla="*/ 165768 h 884951"/>
                  <a:gd name="connsiteX3" fmla="*/ 307844 w 349189"/>
                  <a:gd name="connsiteY3" fmla="*/ 797510 h 884951"/>
                  <a:gd name="connsiteX4" fmla="*/ 20739 w 349189"/>
                  <a:gd name="connsiteY4" fmla="*/ 814662 h 884951"/>
                  <a:gd name="connsiteX5" fmla="*/ 0 w 349189"/>
                  <a:gd name="connsiteY5" fmla="*/ 165768 h 884951"/>
                  <a:gd name="connsiteX6" fmla="*/ 165768 w 349189"/>
                  <a:gd name="connsiteY6" fmla="*/ 0 h 884951"/>
                  <a:gd name="connsiteX0" fmla="*/ 168439 w 351860"/>
                  <a:gd name="connsiteY0" fmla="*/ 0 h 861743"/>
                  <a:gd name="connsiteX1" fmla="*/ 168439 w 351860"/>
                  <a:gd name="connsiteY1" fmla="*/ 0 h 861743"/>
                  <a:gd name="connsiteX2" fmla="*/ 334207 w 351860"/>
                  <a:gd name="connsiteY2" fmla="*/ 165768 h 861743"/>
                  <a:gd name="connsiteX3" fmla="*/ 310515 w 351860"/>
                  <a:gd name="connsiteY3" fmla="*/ 797510 h 861743"/>
                  <a:gd name="connsiteX4" fmla="*/ 23410 w 351860"/>
                  <a:gd name="connsiteY4" fmla="*/ 814662 h 861743"/>
                  <a:gd name="connsiteX5" fmla="*/ 2671 w 351860"/>
                  <a:gd name="connsiteY5" fmla="*/ 165768 h 861743"/>
                  <a:gd name="connsiteX6" fmla="*/ 168439 w 351860"/>
                  <a:gd name="connsiteY6" fmla="*/ 0 h 861743"/>
                  <a:gd name="connsiteX0" fmla="*/ 165768 w 347308"/>
                  <a:gd name="connsiteY0" fmla="*/ 0 h 872826"/>
                  <a:gd name="connsiteX1" fmla="*/ 165768 w 347308"/>
                  <a:gd name="connsiteY1" fmla="*/ 0 h 872826"/>
                  <a:gd name="connsiteX2" fmla="*/ 331536 w 347308"/>
                  <a:gd name="connsiteY2" fmla="*/ 165768 h 872826"/>
                  <a:gd name="connsiteX3" fmla="*/ 307844 w 347308"/>
                  <a:gd name="connsiteY3" fmla="*/ 797510 h 872826"/>
                  <a:gd name="connsiteX4" fmla="*/ 42954 w 347308"/>
                  <a:gd name="connsiteY4" fmla="*/ 823239 h 872826"/>
                  <a:gd name="connsiteX5" fmla="*/ 0 w 347308"/>
                  <a:gd name="connsiteY5" fmla="*/ 165768 h 872826"/>
                  <a:gd name="connsiteX6" fmla="*/ 165768 w 347308"/>
                  <a:gd name="connsiteY6" fmla="*/ 0 h 872826"/>
                  <a:gd name="connsiteX0" fmla="*/ 165768 w 342847"/>
                  <a:gd name="connsiteY0" fmla="*/ 0 h 850345"/>
                  <a:gd name="connsiteX1" fmla="*/ 165768 w 342847"/>
                  <a:gd name="connsiteY1" fmla="*/ 0 h 850345"/>
                  <a:gd name="connsiteX2" fmla="*/ 331536 w 342847"/>
                  <a:gd name="connsiteY2" fmla="*/ 165768 h 850345"/>
                  <a:gd name="connsiteX3" fmla="*/ 307844 w 342847"/>
                  <a:gd name="connsiteY3" fmla="*/ 797510 h 850345"/>
                  <a:gd name="connsiteX4" fmla="*/ 42954 w 342847"/>
                  <a:gd name="connsiteY4" fmla="*/ 823239 h 850345"/>
                  <a:gd name="connsiteX5" fmla="*/ 0 w 342847"/>
                  <a:gd name="connsiteY5" fmla="*/ 165768 h 850345"/>
                  <a:gd name="connsiteX6" fmla="*/ 165768 w 342847"/>
                  <a:gd name="connsiteY6" fmla="*/ 0 h 850345"/>
                  <a:gd name="connsiteX0" fmla="*/ 165768 w 339762"/>
                  <a:gd name="connsiteY0" fmla="*/ 0 h 880346"/>
                  <a:gd name="connsiteX1" fmla="*/ 165768 w 339762"/>
                  <a:gd name="connsiteY1" fmla="*/ 0 h 880346"/>
                  <a:gd name="connsiteX2" fmla="*/ 331536 w 339762"/>
                  <a:gd name="connsiteY2" fmla="*/ 165768 h 880346"/>
                  <a:gd name="connsiteX3" fmla="*/ 296976 w 339762"/>
                  <a:gd name="connsiteY3" fmla="*/ 820371 h 880346"/>
                  <a:gd name="connsiteX4" fmla="*/ 42954 w 339762"/>
                  <a:gd name="connsiteY4" fmla="*/ 823239 h 880346"/>
                  <a:gd name="connsiteX5" fmla="*/ 0 w 339762"/>
                  <a:gd name="connsiteY5" fmla="*/ 165768 h 880346"/>
                  <a:gd name="connsiteX6" fmla="*/ 165768 w 339762"/>
                  <a:gd name="connsiteY6" fmla="*/ 0 h 880346"/>
                  <a:gd name="connsiteX0" fmla="*/ 179377 w 353371"/>
                  <a:gd name="connsiteY0" fmla="*/ 0 h 872361"/>
                  <a:gd name="connsiteX1" fmla="*/ 179377 w 353371"/>
                  <a:gd name="connsiteY1" fmla="*/ 0 h 872361"/>
                  <a:gd name="connsiteX2" fmla="*/ 345145 w 353371"/>
                  <a:gd name="connsiteY2" fmla="*/ 165768 h 872361"/>
                  <a:gd name="connsiteX3" fmla="*/ 310585 w 353371"/>
                  <a:gd name="connsiteY3" fmla="*/ 820371 h 872361"/>
                  <a:gd name="connsiteX4" fmla="*/ 56563 w 353371"/>
                  <a:gd name="connsiteY4" fmla="*/ 823239 h 872361"/>
                  <a:gd name="connsiteX5" fmla="*/ 14693 w 353371"/>
                  <a:gd name="connsiteY5" fmla="*/ 276098 h 872361"/>
                  <a:gd name="connsiteX6" fmla="*/ 13609 w 353371"/>
                  <a:gd name="connsiteY6" fmla="*/ 165768 h 872361"/>
                  <a:gd name="connsiteX7" fmla="*/ 179377 w 353371"/>
                  <a:gd name="connsiteY7" fmla="*/ 0 h 872361"/>
                  <a:gd name="connsiteX0" fmla="*/ 6251 w 346013"/>
                  <a:gd name="connsiteY0" fmla="*/ 165768 h 872361"/>
                  <a:gd name="connsiteX1" fmla="*/ 172019 w 346013"/>
                  <a:gd name="connsiteY1" fmla="*/ 0 h 872361"/>
                  <a:gd name="connsiteX2" fmla="*/ 172019 w 346013"/>
                  <a:gd name="connsiteY2" fmla="*/ 0 h 872361"/>
                  <a:gd name="connsiteX3" fmla="*/ 337787 w 346013"/>
                  <a:gd name="connsiteY3" fmla="*/ 165768 h 872361"/>
                  <a:gd name="connsiteX4" fmla="*/ 303227 w 346013"/>
                  <a:gd name="connsiteY4" fmla="*/ 820371 h 872361"/>
                  <a:gd name="connsiteX5" fmla="*/ 49205 w 346013"/>
                  <a:gd name="connsiteY5" fmla="*/ 823239 h 872361"/>
                  <a:gd name="connsiteX6" fmla="*/ 7335 w 346013"/>
                  <a:gd name="connsiteY6" fmla="*/ 276098 h 872361"/>
                  <a:gd name="connsiteX7" fmla="*/ 70567 w 346013"/>
                  <a:gd name="connsiteY7" fmla="*/ 236630 h 872361"/>
                  <a:gd name="connsiteX0" fmla="*/ 0 w 339762"/>
                  <a:gd name="connsiteY0" fmla="*/ 165768 h 872361"/>
                  <a:gd name="connsiteX1" fmla="*/ 165768 w 339762"/>
                  <a:gd name="connsiteY1" fmla="*/ 0 h 872361"/>
                  <a:gd name="connsiteX2" fmla="*/ 165768 w 339762"/>
                  <a:gd name="connsiteY2" fmla="*/ 0 h 872361"/>
                  <a:gd name="connsiteX3" fmla="*/ 331536 w 339762"/>
                  <a:gd name="connsiteY3" fmla="*/ 165768 h 872361"/>
                  <a:gd name="connsiteX4" fmla="*/ 296976 w 339762"/>
                  <a:gd name="connsiteY4" fmla="*/ 820371 h 872361"/>
                  <a:gd name="connsiteX5" fmla="*/ 42954 w 339762"/>
                  <a:gd name="connsiteY5" fmla="*/ 823239 h 872361"/>
                  <a:gd name="connsiteX6" fmla="*/ 1084 w 339762"/>
                  <a:gd name="connsiteY6" fmla="*/ 276098 h 872361"/>
                  <a:gd name="connsiteX0" fmla="*/ 164684 w 338678"/>
                  <a:gd name="connsiteY0" fmla="*/ 0 h 872361"/>
                  <a:gd name="connsiteX1" fmla="*/ 164684 w 338678"/>
                  <a:gd name="connsiteY1" fmla="*/ 0 h 872361"/>
                  <a:gd name="connsiteX2" fmla="*/ 330452 w 338678"/>
                  <a:gd name="connsiteY2" fmla="*/ 165768 h 872361"/>
                  <a:gd name="connsiteX3" fmla="*/ 295892 w 338678"/>
                  <a:gd name="connsiteY3" fmla="*/ 820371 h 872361"/>
                  <a:gd name="connsiteX4" fmla="*/ 41870 w 338678"/>
                  <a:gd name="connsiteY4" fmla="*/ 823239 h 872361"/>
                  <a:gd name="connsiteX5" fmla="*/ 0 w 338678"/>
                  <a:gd name="connsiteY5" fmla="*/ 276098 h 872361"/>
                  <a:gd name="connsiteX0" fmla="*/ 180362 w 354356"/>
                  <a:gd name="connsiteY0" fmla="*/ 0 h 872361"/>
                  <a:gd name="connsiteX1" fmla="*/ 180362 w 354356"/>
                  <a:gd name="connsiteY1" fmla="*/ 0 h 872361"/>
                  <a:gd name="connsiteX2" fmla="*/ 346130 w 354356"/>
                  <a:gd name="connsiteY2" fmla="*/ 165768 h 872361"/>
                  <a:gd name="connsiteX3" fmla="*/ 311570 w 354356"/>
                  <a:gd name="connsiteY3" fmla="*/ 820371 h 872361"/>
                  <a:gd name="connsiteX4" fmla="*/ 57548 w 354356"/>
                  <a:gd name="connsiteY4" fmla="*/ 823239 h 872361"/>
                  <a:gd name="connsiteX5" fmla="*/ 0 w 354356"/>
                  <a:gd name="connsiteY5" fmla="*/ 237448 h 872361"/>
                  <a:gd name="connsiteX0" fmla="*/ 180362 w 354154"/>
                  <a:gd name="connsiteY0" fmla="*/ 40088 h 912449"/>
                  <a:gd name="connsiteX1" fmla="*/ 183192 w 354154"/>
                  <a:gd name="connsiteY1" fmla="*/ 0 h 912449"/>
                  <a:gd name="connsiteX2" fmla="*/ 346130 w 354154"/>
                  <a:gd name="connsiteY2" fmla="*/ 205856 h 912449"/>
                  <a:gd name="connsiteX3" fmla="*/ 311570 w 354154"/>
                  <a:gd name="connsiteY3" fmla="*/ 860459 h 912449"/>
                  <a:gd name="connsiteX4" fmla="*/ 57548 w 354154"/>
                  <a:gd name="connsiteY4" fmla="*/ 863327 h 912449"/>
                  <a:gd name="connsiteX5" fmla="*/ 0 w 354154"/>
                  <a:gd name="connsiteY5" fmla="*/ 277536 h 912449"/>
                  <a:gd name="connsiteX0" fmla="*/ 183192 w 354154"/>
                  <a:gd name="connsiteY0" fmla="*/ 0 h 912449"/>
                  <a:gd name="connsiteX1" fmla="*/ 346130 w 354154"/>
                  <a:gd name="connsiteY1" fmla="*/ 205856 h 912449"/>
                  <a:gd name="connsiteX2" fmla="*/ 311570 w 354154"/>
                  <a:gd name="connsiteY2" fmla="*/ 860459 h 912449"/>
                  <a:gd name="connsiteX3" fmla="*/ 57548 w 354154"/>
                  <a:gd name="connsiteY3" fmla="*/ 863327 h 912449"/>
                  <a:gd name="connsiteX4" fmla="*/ 0 w 354154"/>
                  <a:gd name="connsiteY4" fmla="*/ 277536 h 912449"/>
                  <a:gd name="connsiteX0" fmla="*/ 220078 w 351551"/>
                  <a:gd name="connsiteY0" fmla="*/ 0 h 887407"/>
                  <a:gd name="connsiteX1" fmla="*/ 346130 w 351551"/>
                  <a:gd name="connsiteY1" fmla="*/ 180814 h 887407"/>
                  <a:gd name="connsiteX2" fmla="*/ 311570 w 351551"/>
                  <a:gd name="connsiteY2" fmla="*/ 835417 h 887407"/>
                  <a:gd name="connsiteX3" fmla="*/ 57548 w 351551"/>
                  <a:gd name="connsiteY3" fmla="*/ 838285 h 887407"/>
                  <a:gd name="connsiteX4" fmla="*/ 0 w 351551"/>
                  <a:gd name="connsiteY4" fmla="*/ 252494 h 887407"/>
                  <a:gd name="connsiteX0" fmla="*/ 220078 w 351551"/>
                  <a:gd name="connsiteY0" fmla="*/ 0 h 887407"/>
                  <a:gd name="connsiteX1" fmla="*/ 346130 w 351551"/>
                  <a:gd name="connsiteY1" fmla="*/ 180814 h 887407"/>
                  <a:gd name="connsiteX2" fmla="*/ 311570 w 351551"/>
                  <a:gd name="connsiteY2" fmla="*/ 835417 h 887407"/>
                  <a:gd name="connsiteX3" fmla="*/ 57548 w 351551"/>
                  <a:gd name="connsiteY3" fmla="*/ 838285 h 887407"/>
                  <a:gd name="connsiteX4" fmla="*/ 0 w 351551"/>
                  <a:gd name="connsiteY4" fmla="*/ 252494 h 887407"/>
                  <a:gd name="connsiteX0" fmla="*/ 216159 w 351825"/>
                  <a:gd name="connsiteY0" fmla="*/ 0 h 897067"/>
                  <a:gd name="connsiteX1" fmla="*/ 346130 w 351825"/>
                  <a:gd name="connsiteY1" fmla="*/ 190474 h 897067"/>
                  <a:gd name="connsiteX2" fmla="*/ 311570 w 351825"/>
                  <a:gd name="connsiteY2" fmla="*/ 845077 h 897067"/>
                  <a:gd name="connsiteX3" fmla="*/ 57548 w 351825"/>
                  <a:gd name="connsiteY3" fmla="*/ 847945 h 897067"/>
                  <a:gd name="connsiteX4" fmla="*/ 0 w 351825"/>
                  <a:gd name="connsiteY4" fmla="*/ 262154 h 897067"/>
                  <a:gd name="connsiteX0" fmla="*/ 216159 w 366613"/>
                  <a:gd name="connsiteY0" fmla="*/ 0 h 916955"/>
                  <a:gd name="connsiteX1" fmla="*/ 360437 w 366613"/>
                  <a:gd name="connsiteY1" fmla="*/ 265112 h 916955"/>
                  <a:gd name="connsiteX2" fmla="*/ 311570 w 366613"/>
                  <a:gd name="connsiteY2" fmla="*/ 845077 h 916955"/>
                  <a:gd name="connsiteX3" fmla="*/ 57548 w 366613"/>
                  <a:gd name="connsiteY3" fmla="*/ 847945 h 916955"/>
                  <a:gd name="connsiteX4" fmla="*/ 0 w 366613"/>
                  <a:gd name="connsiteY4" fmla="*/ 262154 h 916955"/>
                  <a:gd name="connsiteX0" fmla="*/ 216159 w 360495"/>
                  <a:gd name="connsiteY0" fmla="*/ 0 h 916955"/>
                  <a:gd name="connsiteX1" fmla="*/ 360437 w 360495"/>
                  <a:gd name="connsiteY1" fmla="*/ 265112 h 916955"/>
                  <a:gd name="connsiteX2" fmla="*/ 311570 w 360495"/>
                  <a:gd name="connsiteY2" fmla="*/ 845077 h 916955"/>
                  <a:gd name="connsiteX3" fmla="*/ 57548 w 360495"/>
                  <a:gd name="connsiteY3" fmla="*/ 847945 h 916955"/>
                  <a:gd name="connsiteX4" fmla="*/ 0 w 360495"/>
                  <a:gd name="connsiteY4" fmla="*/ 262154 h 916955"/>
                  <a:gd name="connsiteX0" fmla="*/ 216159 w 361433"/>
                  <a:gd name="connsiteY0" fmla="*/ 0 h 916955"/>
                  <a:gd name="connsiteX1" fmla="*/ 360437 w 361433"/>
                  <a:gd name="connsiteY1" fmla="*/ 265112 h 916955"/>
                  <a:gd name="connsiteX2" fmla="*/ 311570 w 361433"/>
                  <a:gd name="connsiteY2" fmla="*/ 845077 h 916955"/>
                  <a:gd name="connsiteX3" fmla="*/ 57548 w 361433"/>
                  <a:gd name="connsiteY3" fmla="*/ 847945 h 916955"/>
                  <a:gd name="connsiteX4" fmla="*/ 0 w 361433"/>
                  <a:gd name="connsiteY4" fmla="*/ 262154 h 916955"/>
                  <a:gd name="connsiteX0" fmla="*/ 216159 w 361503"/>
                  <a:gd name="connsiteY0" fmla="*/ 0 h 916955"/>
                  <a:gd name="connsiteX1" fmla="*/ 360437 w 361503"/>
                  <a:gd name="connsiteY1" fmla="*/ 265112 h 916955"/>
                  <a:gd name="connsiteX2" fmla="*/ 311570 w 361503"/>
                  <a:gd name="connsiteY2" fmla="*/ 845077 h 916955"/>
                  <a:gd name="connsiteX3" fmla="*/ 57548 w 361503"/>
                  <a:gd name="connsiteY3" fmla="*/ 847945 h 916955"/>
                  <a:gd name="connsiteX4" fmla="*/ 0 w 361503"/>
                  <a:gd name="connsiteY4" fmla="*/ 262154 h 916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1503" h="916955">
                    <a:moveTo>
                      <a:pt x="216159" y="0"/>
                    </a:moveTo>
                    <a:cubicBezTo>
                      <a:pt x="310350" y="77539"/>
                      <a:pt x="370348" y="102325"/>
                      <a:pt x="360437" y="265112"/>
                    </a:cubicBezTo>
                    <a:cubicBezTo>
                      <a:pt x="350526" y="427899"/>
                      <a:pt x="362051" y="747938"/>
                      <a:pt x="311570" y="845077"/>
                    </a:cubicBezTo>
                    <a:cubicBezTo>
                      <a:pt x="261089" y="942216"/>
                      <a:pt x="106863" y="938657"/>
                      <a:pt x="57548" y="847945"/>
                    </a:cubicBezTo>
                    <a:cubicBezTo>
                      <a:pt x="8233" y="757233"/>
                      <a:pt x="7159" y="371732"/>
                      <a:pt x="0" y="262154"/>
                    </a:cubicBez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EECC8EB4-917A-45C1-8C66-BD171774E9B4}"/>
                  </a:ext>
                </a:extLst>
              </p:cNvPr>
              <p:cNvSpPr/>
              <p:nvPr/>
            </p:nvSpPr>
            <p:spPr>
              <a:xfrm rot="8100000" flipH="1">
                <a:off x="7188072" y="3435385"/>
                <a:ext cx="687509" cy="910460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F01D0838-ADB6-4E8B-83E0-9BCEA93F5481}"/>
                  </a:ext>
                </a:extLst>
              </p:cNvPr>
              <p:cNvGrpSpPr/>
              <p:nvPr/>
            </p:nvGrpSpPr>
            <p:grpSpPr>
              <a:xfrm rot="11471543">
                <a:off x="5648154" y="5974042"/>
                <a:ext cx="591548" cy="373451"/>
                <a:chOff x="4977722" y="1773447"/>
                <a:chExt cx="775664" cy="463713"/>
              </a:xfrm>
              <a:solidFill>
                <a:schemeClr val="bg1">
                  <a:lumMod val="75000"/>
                </a:schemeClr>
              </a:solidFill>
            </p:grpSpPr>
            <p:sp>
              <p:nvSpPr>
                <p:cNvPr id="52" name="角丸四角形 93">
                  <a:extLst>
                    <a:ext uri="{FF2B5EF4-FFF2-40B4-BE49-F238E27FC236}">
                      <a16:creationId xmlns:a16="http://schemas.microsoft.com/office/drawing/2014/main" id="{F95F0E23-958A-4814-BF4F-B2C8E51C5BFB}"/>
                    </a:ext>
                  </a:extLst>
                </p:cNvPr>
                <p:cNvSpPr/>
                <p:nvPr/>
              </p:nvSpPr>
              <p:spPr>
                <a:xfrm rot="18622728">
                  <a:off x="5280215" y="1901333"/>
                  <a:ext cx="274922" cy="87974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" name="角丸四角形 93">
                  <a:extLst>
                    <a:ext uri="{FF2B5EF4-FFF2-40B4-BE49-F238E27FC236}">
                      <a16:creationId xmlns:a16="http://schemas.microsoft.com/office/drawing/2014/main" id="{A3F7979F-7EFB-4617-9A56-892274DE7908}"/>
                    </a:ext>
                  </a:extLst>
                </p:cNvPr>
                <p:cNvSpPr/>
                <p:nvPr/>
              </p:nvSpPr>
              <p:spPr>
                <a:xfrm rot="19735258">
                  <a:off x="5297318" y="1897819"/>
                  <a:ext cx="320413" cy="101600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" name="角丸四角形 93">
                  <a:extLst>
                    <a:ext uri="{FF2B5EF4-FFF2-40B4-BE49-F238E27FC236}">
                      <a16:creationId xmlns:a16="http://schemas.microsoft.com/office/drawing/2014/main" id="{D83A567B-3451-4565-B57B-F217C9ECEBEF}"/>
                    </a:ext>
                  </a:extLst>
                </p:cNvPr>
                <p:cNvSpPr/>
                <p:nvPr/>
              </p:nvSpPr>
              <p:spPr>
                <a:xfrm rot="20806094">
                  <a:off x="5397458" y="1917988"/>
                  <a:ext cx="355928" cy="95835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5" name="フリーフォーム 124">
                  <a:extLst>
                    <a:ext uri="{FF2B5EF4-FFF2-40B4-BE49-F238E27FC236}">
                      <a16:creationId xmlns:a16="http://schemas.microsoft.com/office/drawing/2014/main" id="{AAFA699F-5F28-4DA2-A822-3B96C10BFF55}"/>
                    </a:ext>
                  </a:extLst>
                </p:cNvPr>
                <p:cNvSpPr/>
                <p:nvPr/>
              </p:nvSpPr>
              <p:spPr>
                <a:xfrm rot="11700000">
                  <a:off x="4977722" y="1773447"/>
                  <a:ext cx="666875" cy="463713"/>
                </a:xfrm>
                <a:custGeom>
                  <a:avLst/>
                  <a:gdLst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369585 w 759541"/>
                    <a:gd name="connsiteY15" fmla="*/ 0 h 426445"/>
                    <a:gd name="connsiteX16" fmla="*/ 527838 w 759541"/>
                    <a:gd name="connsiteY16" fmla="*/ 0 h 426445"/>
                    <a:gd name="connsiteX17" fmla="*/ 613135 w 759541"/>
                    <a:gd name="connsiteY17" fmla="*/ 85297 h 426445"/>
                    <a:gd name="connsiteX18" fmla="*/ 613135 w 759541"/>
                    <a:gd name="connsiteY18" fmla="*/ 114716 h 426445"/>
                    <a:gd name="connsiteX19" fmla="*/ 717066 w 759541"/>
                    <a:gd name="connsiteY19" fmla="*/ 154735 h 426445"/>
                    <a:gd name="connsiteX20" fmla="*/ 758116 w 759541"/>
                    <a:gd name="connsiteY20" fmla="*/ 193772 h 426445"/>
                    <a:gd name="connsiteX21" fmla="*/ 759541 w 759541"/>
                    <a:gd name="connsiteY21" fmla="*/ 250402 h 426445"/>
                    <a:gd name="connsiteX22" fmla="*/ 743761 w 759541"/>
                    <a:gd name="connsiteY22" fmla="*/ 275197 h 426445"/>
                    <a:gd name="connsiteX23" fmla="*/ 720505 w 759541"/>
                    <a:gd name="connsiteY23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527838 w 759541"/>
                    <a:gd name="connsiteY15" fmla="*/ 0 h 426445"/>
                    <a:gd name="connsiteX16" fmla="*/ 613135 w 759541"/>
                    <a:gd name="connsiteY16" fmla="*/ 85297 h 426445"/>
                    <a:gd name="connsiteX17" fmla="*/ 613135 w 759541"/>
                    <a:gd name="connsiteY17" fmla="*/ 114716 h 426445"/>
                    <a:gd name="connsiteX18" fmla="*/ 717066 w 759541"/>
                    <a:gd name="connsiteY18" fmla="*/ 154735 h 426445"/>
                    <a:gd name="connsiteX19" fmla="*/ 758116 w 759541"/>
                    <a:gd name="connsiteY19" fmla="*/ 193772 h 426445"/>
                    <a:gd name="connsiteX20" fmla="*/ 759541 w 759541"/>
                    <a:gd name="connsiteY20" fmla="*/ 250402 h 426445"/>
                    <a:gd name="connsiteX21" fmla="*/ 743761 w 759541"/>
                    <a:gd name="connsiteY21" fmla="*/ 275197 h 426445"/>
                    <a:gd name="connsiteX22" fmla="*/ 720505 w 759541"/>
                    <a:gd name="connsiteY22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527838 w 759541"/>
                    <a:gd name="connsiteY14" fmla="*/ 0 h 426445"/>
                    <a:gd name="connsiteX15" fmla="*/ 613135 w 759541"/>
                    <a:gd name="connsiteY15" fmla="*/ 85297 h 426445"/>
                    <a:gd name="connsiteX16" fmla="*/ 613135 w 759541"/>
                    <a:gd name="connsiteY16" fmla="*/ 114716 h 426445"/>
                    <a:gd name="connsiteX17" fmla="*/ 717066 w 759541"/>
                    <a:gd name="connsiteY17" fmla="*/ 154735 h 426445"/>
                    <a:gd name="connsiteX18" fmla="*/ 758116 w 759541"/>
                    <a:gd name="connsiteY18" fmla="*/ 193772 h 426445"/>
                    <a:gd name="connsiteX19" fmla="*/ 759541 w 759541"/>
                    <a:gd name="connsiteY19" fmla="*/ 250402 h 426445"/>
                    <a:gd name="connsiteX20" fmla="*/ 743761 w 759541"/>
                    <a:gd name="connsiteY20" fmla="*/ 275197 h 426445"/>
                    <a:gd name="connsiteX21" fmla="*/ 720505 w 759541"/>
                    <a:gd name="connsiteY21" fmla="*/ 291453 h 426445"/>
                    <a:gd name="connsiteX0" fmla="*/ 720505 w 759541"/>
                    <a:gd name="connsiteY0" fmla="*/ 393142 h 528134"/>
                    <a:gd name="connsiteX1" fmla="*/ 663874 w 759541"/>
                    <a:gd name="connsiteY1" fmla="*/ 394566 h 528134"/>
                    <a:gd name="connsiteX2" fmla="*/ 467036 w 759541"/>
                    <a:gd name="connsiteY2" fmla="*/ 318774 h 528134"/>
                    <a:gd name="connsiteX3" fmla="*/ 460311 w 759541"/>
                    <a:gd name="connsiteY3" fmla="*/ 322114 h 528134"/>
                    <a:gd name="connsiteX4" fmla="*/ 244987 w 759541"/>
                    <a:gd name="connsiteY4" fmla="*/ 379810 h 528134"/>
                    <a:gd name="connsiteX5" fmla="*/ 116682 w 759541"/>
                    <a:gd name="connsiteY5" fmla="*/ 508115 h 528134"/>
                    <a:gd name="connsiteX6" fmla="*/ 20019 w 759541"/>
                    <a:gd name="connsiteY6" fmla="*/ 508115 h 528134"/>
                    <a:gd name="connsiteX7" fmla="*/ 20019 w 759541"/>
                    <a:gd name="connsiteY7" fmla="*/ 508114 h 528134"/>
                    <a:gd name="connsiteX8" fmla="*/ 20019 w 759541"/>
                    <a:gd name="connsiteY8" fmla="*/ 411451 h 528134"/>
                    <a:gd name="connsiteX9" fmla="*/ 159327 w 759541"/>
                    <a:gd name="connsiteY9" fmla="*/ 272144 h 528134"/>
                    <a:gd name="connsiteX10" fmla="*/ 181939 w 759541"/>
                    <a:gd name="connsiteY10" fmla="*/ 257129 h 528134"/>
                    <a:gd name="connsiteX11" fmla="*/ 195031 w 759541"/>
                    <a:gd name="connsiteY11" fmla="*/ 254582 h 528134"/>
                    <a:gd name="connsiteX12" fmla="*/ 207757 w 759541"/>
                    <a:gd name="connsiteY12" fmla="*/ 248260 h 528134"/>
                    <a:gd name="connsiteX13" fmla="*/ 284288 w 759541"/>
                    <a:gd name="connsiteY13" fmla="*/ 227754 h 528134"/>
                    <a:gd name="connsiteX14" fmla="*/ 392119 w 759541"/>
                    <a:gd name="connsiteY14" fmla="*/ 0 h 528134"/>
                    <a:gd name="connsiteX15" fmla="*/ 613135 w 759541"/>
                    <a:gd name="connsiteY15" fmla="*/ 186986 h 528134"/>
                    <a:gd name="connsiteX16" fmla="*/ 613135 w 759541"/>
                    <a:gd name="connsiteY16" fmla="*/ 216405 h 528134"/>
                    <a:gd name="connsiteX17" fmla="*/ 717066 w 759541"/>
                    <a:gd name="connsiteY17" fmla="*/ 256424 h 528134"/>
                    <a:gd name="connsiteX18" fmla="*/ 758116 w 759541"/>
                    <a:gd name="connsiteY18" fmla="*/ 295461 h 528134"/>
                    <a:gd name="connsiteX19" fmla="*/ 759541 w 759541"/>
                    <a:gd name="connsiteY19" fmla="*/ 352091 h 528134"/>
                    <a:gd name="connsiteX20" fmla="*/ 743761 w 759541"/>
                    <a:gd name="connsiteY20" fmla="*/ 376886 h 528134"/>
                    <a:gd name="connsiteX21" fmla="*/ 720505 w 759541"/>
                    <a:gd name="connsiteY21" fmla="*/ 393142 h 528134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84288 w 759541"/>
                    <a:gd name="connsiteY13" fmla="*/ 227769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98444 w 759541"/>
                    <a:gd name="connsiteY13" fmla="*/ 182795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98444 w 759541"/>
                    <a:gd name="connsiteY12" fmla="*/ 182795 h 528149"/>
                    <a:gd name="connsiteX13" fmla="*/ 392119 w 759541"/>
                    <a:gd name="connsiteY13" fmla="*/ 15 h 528149"/>
                    <a:gd name="connsiteX14" fmla="*/ 613135 w 759541"/>
                    <a:gd name="connsiteY14" fmla="*/ 216420 h 528149"/>
                    <a:gd name="connsiteX15" fmla="*/ 717066 w 759541"/>
                    <a:gd name="connsiteY15" fmla="*/ 256439 h 528149"/>
                    <a:gd name="connsiteX16" fmla="*/ 758116 w 759541"/>
                    <a:gd name="connsiteY16" fmla="*/ 295476 h 528149"/>
                    <a:gd name="connsiteX17" fmla="*/ 759541 w 759541"/>
                    <a:gd name="connsiteY17" fmla="*/ 352106 h 528149"/>
                    <a:gd name="connsiteX18" fmla="*/ 743761 w 759541"/>
                    <a:gd name="connsiteY18" fmla="*/ 376901 h 528149"/>
                    <a:gd name="connsiteX19" fmla="*/ 720505 w 759541"/>
                    <a:gd name="connsiteY19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298444 w 759541"/>
                    <a:gd name="connsiteY11" fmla="*/ 182795 h 528149"/>
                    <a:gd name="connsiteX12" fmla="*/ 392119 w 759541"/>
                    <a:gd name="connsiteY12" fmla="*/ 15 h 528149"/>
                    <a:gd name="connsiteX13" fmla="*/ 613135 w 759541"/>
                    <a:gd name="connsiteY13" fmla="*/ 216420 h 528149"/>
                    <a:gd name="connsiteX14" fmla="*/ 717066 w 759541"/>
                    <a:gd name="connsiteY14" fmla="*/ 256439 h 528149"/>
                    <a:gd name="connsiteX15" fmla="*/ 758116 w 759541"/>
                    <a:gd name="connsiteY15" fmla="*/ 295476 h 528149"/>
                    <a:gd name="connsiteX16" fmla="*/ 759541 w 759541"/>
                    <a:gd name="connsiteY16" fmla="*/ 352106 h 528149"/>
                    <a:gd name="connsiteX17" fmla="*/ 743761 w 759541"/>
                    <a:gd name="connsiteY17" fmla="*/ 376901 h 528149"/>
                    <a:gd name="connsiteX18" fmla="*/ 720505 w 759541"/>
                    <a:gd name="connsiteY18" fmla="*/ 393157 h 5281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59541" h="528149">
                      <a:moveTo>
                        <a:pt x="720505" y="393157"/>
                      </a:moveTo>
                      <a:cubicBezTo>
                        <a:pt x="703192" y="400843"/>
                        <a:pt x="682948" y="401925"/>
                        <a:pt x="663874" y="394581"/>
                      </a:cubicBezTo>
                      <a:lnTo>
                        <a:pt x="467036" y="318789"/>
                      </a:lnTo>
                      <a:lnTo>
                        <a:pt x="460311" y="322129"/>
                      </a:lnTo>
                      <a:lnTo>
                        <a:pt x="244987" y="379825"/>
                      </a:lnTo>
                      <a:lnTo>
                        <a:pt x="116682" y="508130"/>
                      </a:lnTo>
                      <a:cubicBezTo>
                        <a:pt x="89990" y="534823"/>
                        <a:pt x="46711" y="534823"/>
                        <a:pt x="20019" y="508130"/>
                      </a:cubicBezTo>
                      <a:lnTo>
                        <a:pt x="20019" y="508129"/>
                      </a:lnTo>
                      <a:cubicBezTo>
                        <a:pt x="-6674" y="481437"/>
                        <a:pt x="-6673" y="438158"/>
                        <a:pt x="20019" y="411466"/>
                      </a:cubicBezTo>
                      <a:lnTo>
                        <a:pt x="159327" y="272159"/>
                      </a:lnTo>
                      <a:cubicBezTo>
                        <a:pt x="166000" y="265486"/>
                        <a:pt x="173711" y="260480"/>
                        <a:pt x="181939" y="257144"/>
                      </a:cubicBezTo>
                      <a:lnTo>
                        <a:pt x="298444" y="182795"/>
                      </a:lnTo>
                      <a:lnTo>
                        <a:pt x="392119" y="15"/>
                      </a:lnTo>
                      <a:cubicBezTo>
                        <a:pt x="446927" y="-1877"/>
                        <a:pt x="558977" y="173683"/>
                        <a:pt x="613135" y="216420"/>
                      </a:cubicBezTo>
                      <a:lnTo>
                        <a:pt x="717066" y="256439"/>
                      </a:lnTo>
                      <a:cubicBezTo>
                        <a:pt x="736139" y="263783"/>
                        <a:pt x="750430" y="278163"/>
                        <a:pt x="758116" y="295476"/>
                      </a:cubicBezTo>
                      <a:lnTo>
                        <a:pt x="759541" y="352106"/>
                      </a:lnTo>
                      <a:lnTo>
                        <a:pt x="743761" y="376901"/>
                      </a:lnTo>
                      <a:cubicBezTo>
                        <a:pt x="737084" y="383819"/>
                        <a:pt x="729160" y="389313"/>
                        <a:pt x="720505" y="393157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1" name="台形 35">
                <a:extLst>
                  <a:ext uri="{FF2B5EF4-FFF2-40B4-BE49-F238E27FC236}">
                    <a16:creationId xmlns:a16="http://schemas.microsoft.com/office/drawing/2014/main" id="{F4FF2B34-C7DF-40B3-B361-E64FB3D06EB9}"/>
                  </a:ext>
                </a:extLst>
              </p:cNvPr>
              <p:cNvSpPr/>
              <p:nvPr/>
            </p:nvSpPr>
            <p:spPr>
              <a:xfrm rot="12662631">
                <a:off x="6093382" y="5245116"/>
                <a:ext cx="326645" cy="919601"/>
              </a:xfrm>
              <a:custGeom>
                <a:avLst/>
                <a:gdLst>
                  <a:gd name="connsiteX0" fmla="*/ 0 w 413035"/>
                  <a:gd name="connsiteY0" fmla="*/ 919601 h 919601"/>
                  <a:gd name="connsiteX1" fmla="*/ 103259 w 413035"/>
                  <a:gd name="connsiteY1" fmla="*/ 0 h 919601"/>
                  <a:gd name="connsiteX2" fmla="*/ 309776 w 413035"/>
                  <a:gd name="connsiteY2" fmla="*/ 0 h 919601"/>
                  <a:gd name="connsiteX3" fmla="*/ 413035 w 413035"/>
                  <a:gd name="connsiteY3" fmla="*/ 919601 h 919601"/>
                  <a:gd name="connsiteX4" fmla="*/ 0 w 413035"/>
                  <a:gd name="connsiteY4" fmla="*/ 919601 h 919601"/>
                  <a:gd name="connsiteX0" fmla="*/ 0 w 413035"/>
                  <a:gd name="connsiteY0" fmla="*/ 919601 h 919601"/>
                  <a:gd name="connsiteX1" fmla="*/ 103259 w 413035"/>
                  <a:gd name="connsiteY1" fmla="*/ 0 h 919601"/>
                  <a:gd name="connsiteX2" fmla="*/ 309776 w 413035"/>
                  <a:gd name="connsiteY2" fmla="*/ 0 h 919601"/>
                  <a:gd name="connsiteX3" fmla="*/ 413035 w 413035"/>
                  <a:gd name="connsiteY3" fmla="*/ 919601 h 919601"/>
                  <a:gd name="connsiteX4" fmla="*/ 202056 w 413035"/>
                  <a:gd name="connsiteY4" fmla="*/ 918627 h 919601"/>
                  <a:gd name="connsiteX5" fmla="*/ 0 w 413035"/>
                  <a:gd name="connsiteY5" fmla="*/ 919601 h 919601"/>
                  <a:gd name="connsiteX0" fmla="*/ 202056 w 413035"/>
                  <a:gd name="connsiteY0" fmla="*/ 918627 h 1010067"/>
                  <a:gd name="connsiteX1" fmla="*/ 0 w 413035"/>
                  <a:gd name="connsiteY1" fmla="*/ 919601 h 1010067"/>
                  <a:gd name="connsiteX2" fmla="*/ 103259 w 413035"/>
                  <a:gd name="connsiteY2" fmla="*/ 0 h 1010067"/>
                  <a:gd name="connsiteX3" fmla="*/ 309776 w 413035"/>
                  <a:gd name="connsiteY3" fmla="*/ 0 h 1010067"/>
                  <a:gd name="connsiteX4" fmla="*/ 413035 w 413035"/>
                  <a:gd name="connsiteY4" fmla="*/ 919601 h 1010067"/>
                  <a:gd name="connsiteX5" fmla="*/ 293496 w 413035"/>
                  <a:gd name="connsiteY5" fmla="*/ 1010067 h 1010067"/>
                  <a:gd name="connsiteX0" fmla="*/ 202056 w 413035"/>
                  <a:gd name="connsiteY0" fmla="*/ 918627 h 919601"/>
                  <a:gd name="connsiteX1" fmla="*/ 0 w 413035"/>
                  <a:gd name="connsiteY1" fmla="*/ 919601 h 919601"/>
                  <a:gd name="connsiteX2" fmla="*/ 103259 w 413035"/>
                  <a:gd name="connsiteY2" fmla="*/ 0 h 919601"/>
                  <a:gd name="connsiteX3" fmla="*/ 309776 w 413035"/>
                  <a:gd name="connsiteY3" fmla="*/ 0 h 919601"/>
                  <a:gd name="connsiteX4" fmla="*/ 413035 w 413035"/>
                  <a:gd name="connsiteY4" fmla="*/ 919601 h 919601"/>
                  <a:gd name="connsiteX0" fmla="*/ 0 w 413035"/>
                  <a:gd name="connsiteY0" fmla="*/ 919601 h 919601"/>
                  <a:gd name="connsiteX1" fmla="*/ 103259 w 413035"/>
                  <a:gd name="connsiteY1" fmla="*/ 0 h 919601"/>
                  <a:gd name="connsiteX2" fmla="*/ 309776 w 413035"/>
                  <a:gd name="connsiteY2" fmla="*/ 0 h 919601"/>
                  <a:gd name="connsiteX3" fmla="*/ 413035 w 413035"/>
                  <a:gd name="connsiteY3" fmla="*/ 919601 h 919601"/>
                  <a:gd name="connsiteX0" fmla="*/ 57171 w 309776"/>
                  <a:gd name="connsiteY0" fmla="*/ 581237 h 919601"/>
                  <a:gd name="connsiteX1" fmla="*/ 0 w 309776"/>
                  <a:gd name="connsiteY1" fmla="*/ 0 h 919601"/>
                  <a:gd name="connsiteX2" fmla="*/ 206517 w 309776"/>
                  <a:gd name="connsiteY2" fmla="*/ 0 h 919601"/>
                  <a:gd name="connsiteX3" fmla="*/ 309776 w 309776"/>
                  <a:gd name="connsiteY3" fmla="*/ 919601 h 919601"/>
                  <a:gd name="connsiteX0" fmla="*/ 0 w 314142"/>
                  <a:gd name="connsiteY0" fmla="*/ 382032 h 919601"/>
                  <a:gd name="connsiteX1" fmla="*/ 4366 w 314142"/>
                  <a:gd name="connsiteY1" fmla="*/ 0 h 919601"/>
                  <a:gd name="connsiteX2" fmla="*/ 210883 w 314142"/>
                  <a:gd name="connsiteY2" fmla="*/ 0 h 919601"/>
                  <a:gd name="connsiteX3" fmla="*/ 314142 w 314142"/>
                  <a:gd name="connsiteY3" fmla="*/ 919601 h 919601"/>
                  <a:gd name="connsiteX0" fmla="*/ 0 w 316859"/>
                  <a:gd name="connsiteY0" fmla="*/ 483723 h 919601"/>
                  <a:gd name="connsiteX1" fmla="*/ 7083 w 316859"/>
                  <a:gd name="connsiteY1" fmla="*/ 0 h 919601"/>
                  <a:gd name="connsiteX2" fmla="*/ 213600 w 316859"/>
                  <a:gd name="connsiteY2" fmla="*/ 0 h 919601"/>
                  <a:gd name="connsiteX3" fmla="*/ 316859 w 316859"/>
                  <a:gd name="connsiteY3" fmla="*/ 919601 h 919601"/>
                  <a:gd name="connsiteX0" fmla="*/ 0 w 312382"/>
                  <a:gd name="connsiteY0" fmla="*/ 472690 h 919601"/>
                  <a:gd name="connsiteX1" fmla="*/ 2606 w 312382"/>
                  <a:gd name="connsiteY1" fmla="*/ 0 h 919601"/>
                  <a:gd name="connsiteX2" fmla="*/ 209123 w 312382"/>
                  <a:gd name="connsiteY2" fmla="*/ 0 h 919601"/>
                  <a:gd name="connsiteX3" fmla="*/ 312382 w 312382"/>
                  <a:gd name="connsiteY3" fmla="*/ 919601 h 919601"/>
                  <a:gd name="connsiteX0" fmla="*/ 0 w 327476"/>
                  <a:gd name="connsiteY0" fmla="*/ 484554 h 919601"/>
                  <a:gd name="connsiteX1" fmla="*/ 17700 w 327476"/>
                  <a:gd name="connsiteY1" fmla="*/ 0 h 919601"/>
                  <a:gd name="connsiteX2" fmla="*/ 224217 w 327476"/>
                  <a:gd name="connsiteY2" fmla="*/ 0 h 919601"/>
                  <a:gd name="connsiteX3" fmla="*/ 327476 w 327476"/>
                  <a:gd name="connsiteY3" fmla="*/ 919601 h 919601"/>
                  <a:gd name="connsiteX0" fmla="*/ 0 w 326645"/>
                  <a:gd name="connsiteY0" fmla="*/ 495171 h 919601"/>
                  <a:gd name="connsiteX1" fmla="*/ 16869 w 326645"/>
                  <a:gd name="connsiteY1" fmla="*/ 0 h 919601"/>
                  <a:gd name="connsiteX2" fmla="*/ 223386 w 326645"/>
                  <a:gd name="connsiteY2" fmla="*/ 0 h 919601"/>
                  <a:gd name="connsiteX3" fmla="*/ 326645 w 326645"/>
                  <a:gd name="connsiteY3" fmla="*/ 919601 h 919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6645" h="919601">
                    <a:moveTo>
                      <a:pt x="0" y="495171"/>
                    </a:moveTo>
                    <a:cubicBezTo>
                      <a:pt x="1455" y="367827"/>
                      <a:pt x="15414" y="127344"/>
                      <a:pt x="16869" y="0"/>
                    </a:cubicBezTo>
                    <a:lnTo>
                      <a:pt x="223386" y="0"/>
                    </a:lnTo>
                    <a:lnTo>
                      <a:pt x="326645" y="919601"/>
                    </a:ln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5C563D6A-32CA-480C-9ED3-F056EC315CA1}"/>
              </a:ext>
            </a:extLst>
          </p:cNvPr>
          <p:cNvGrpSpPr/>
          <p:nvPr/>
        </p:nvGrpSpPr>
        <p:grpSpPr>
          <a:xfrm>
            <a:off x="1032957" y="830835"/>
            <a:ext cx="1998766" cy="2719729"/>
            <a:chOff x="-695324" y="588622"/>
            <a:chExt cx="1624012" cy="2209800"/>
          </a:xfrm>
        </p:grpSpPr>
        <p:sp>
          <p:nvSpPr>
            <p:cNvPr id="81" name="正方形/長方形 80">
              <a:extLst>
                <a:ext uri="{FF2B5EF4-FFF2-40B4-BE49-F238E27FC236}">
                  <a16:creationId xmlns:a16="http://schemas.microsoft.com/office/drawing/2014/main" id="{84AD8396-C9D1-47D6-8C04-2B6865C9DB1A}"/>
                </a:ext>
              </a:extLst>
            </p:cNvPr>
            <p:cNvSpPr/>
            <p:nvPr/>
          </p:nvSpPr>
          <p:spPr>
            <a:xfrm>
              <a:off x="-695324" y="588622"/>
              <a:ext cx="1624012" cy="220980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E5DB28C3-C16E-4AC3-858E-EF95646A63B2}"/>
                </a:ext>
              </a:extLst>
            </p:cNvPr>
            <p:cNvSpPr/>
            <p:nvPr/>
          </p:nvSpPr>
          <p:spPr>
            <a:xfrm>
              <a:off x="-495299" y="1133691"/>
              <a:ext cx="1223962" cy="116157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テキスト ボックス 82">
              <a:extLst>
                <a:ext uri="{FF2B5EF4-FFF2-40B4-BE49-F238E27FC236}">
                  <a16:creationId xmlns:a16="http://schemas.microsoft.com/office/drawing/2014/main" id="{91AF5CF8-E08D-471C-BB5E-553D3D5DB448}"/>
                </a:ext>
              </a:extLst>
            </p:cNvPr>
            <p:cNvSpPr txBox="1"/>
            <p:nvPr/>
          </p:nvSpPr>
          <p:spPr>
            <a:xfrm>
              <a:off x="-500061" y="708877"/>
              <a:ext cx="1233486" cy="29313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solidFill>
                    <a:srgbClr val="FF0000"/>
                  </a:solidFill>
                  <a:latin typeface="Impact" panose="020B0806030902050204" pitchFamily="34" charset="0"/>
                </a:rPr>
                <a:t>WANTED</a:t>
              </a:r>
              <a:endParaRPr kumimoji="1" lang="ja-JP" altLang="en-US" dirty="0">
                <a:solidFill>
                  <a:srgbClr val="FF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4" name="テキスト ボックス 83">
              <a:extLst>
                <a:ext uri="{FF2B5EF4-FFF2-40B4-BE49-F238E27FC236}">
                  <a16:creationId xmlns:a16="http://schemas.microsoft.com/office/drawing/2014/main" id="{A9D97177-0B18-49A3-B543-8EBCD716586B}"/>
                </a:ext>
              </a:extLst>
            </p:cNvPr>
            <p:cNvSpPr txBox="1"/>
            <p:nvPr/>
          </p:nvSpPr>
          <p:spPr>
            <a:xfrm>
              <a:off x="-500061" y="2378846"/>
              <a:ext cx="1233486" cy="29313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Impact" panose="020B0806030902050204" pitchFamily="34" charset="0"/>
                </a:rPr>
                <a:t>$1,000,000</a:t>
              </a:r>
              <a:endParaRPr kumimoji="1" lang="ja-JP" altLang="en-US" dirty="0">
                <a:latin typeface="Impact" panose="020B0806030902050204" pitchFamily="34" charset="0"/>
              </a:endParaRPr>
            </a:p>
          </p:txBody>
        </p: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2BDBCDFE-5031-454C-92C6-173E71F7740C}"/>
                </a:ext>
              </a:extLst>
            </p:cNvPr>
            <p:cNvGrpSpPr/>
            <p:nvPr/>
          </p:nvGrpSpPr>
          <p:grpSpPr>
            <a:xfrm>
              <a:off x="-244949" y="1189131"/>
              <a:ext cx="740770" cy="1102155"/>
              <a:chOff x="2761918" y="3557077"/>
              <a:chExt cx="1839054" cy="2736236"/>
            </a:xfrm>
          </p:grpSpPr>
          <p:sp>
            <p:nvSpPr>
              <p:cNvPr id="86" name="星: 32 pt 85">
                <a:extLst>
                  <a:ext uri="{FF2B5EF4-FFF2-40B4-BE49-F238E27FC236}">
                    <a16:creationId xmlns:a16="http://schemas.microsoft.com/office/drawing/2014/main" id="{F1DF3094-7F47-40CA-94F0-BA161BFA7DEC}"/>
                  </a:ext>
                </a:extLst>
              </p:cNvPr>
              <p:cNvSpPr/>
              <p:nvPr/>
            </p:nvSpPr>
            <p:spPr>
              <a:xfrm>
                <a:off x="3720451" y="3599967"/>
                <a:ext cx="696488" cy="696488"/>
              </a:xfrm>
              <a:prstGeom prst="star32">
                <a:avLst>
                  <a:gd name="adj" fmla="val 46315"/>
                </a:avLst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" name="星: 32 pt 86">
                <a:extLst>
                  <a:ext uri="{FF2B5EF4-FFF2-40B4-BE49-F238E27FC236}">
                    <a16:creationId xmlns:a16="http://schemas.microsoft.com/office/drawing/2014/main" id="{FFFCA628-901F-41D0-8C10-85C58197C5EC}"/>
                  </a:ext>
                </a:extLst>
              </p:cNvPr>
              <p:cNvSpPr/>
              <p:nvPr/>
            </p:nvSpPr>
            <p:spPr>
              <a:xfrm>
                <a:off x="2944731" y="3599967"/>
                <a:ext cx="696488" cy="696488"/>
              </a:xfrm>
              <a:prstGeom prst="star32">
                <a:avLst>
                  <a:gd name="adj" fmla="val 46315"/>
                </a:avLst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" name="片側の 2 つの角を丸めた四角形 144">
                <a:extLst>
                  <a:ext uri="{FF2B5EF4-FFF2-40B4-BE49-F238E27FC236}">
                    <a16:creationId xmlns:a16="http://schemas.microsoft.com/office/drawing/2014/main" id="{E4DF2C64-B0D8-4FD3-92CF-D70F571075DF}"/>
                  </a:ext>
                </a:extLst>
              </p:cNvPr>
              <p:cNvSpPr/>
              <p:nvPr/>
            </p:nvSpPr>
            <p:spPr>
              <a:xfrm>
                <a:off x="2761918" y="5032997"/>
                <a:ext cx="1839054" cy="126031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" name="片側の 2 つの角を丸めた四角形 144">
                <a:extLst>
                  <a:ext uri="{FF2B5EF4-FFF2-40B4-BE49-F238E27FC236}">
                    <a16:creationId xmlns:a16="http://schemas.microsoft.com/office/drawing/2014/main" id="{928EF31F-F4D3-42C2-BD20-2D8C2AC45F72}"/>
                  </a:ext>
                </a:extLst>
              </p:cNvPr>
              <p:cNvSpPr/>
              <p:nvPr/>
            </p:nvSpPr>
            <p:spPr>
              <a:xfrm>
                <a:off x="2848848" y="4982090"/>
                <a:ext cx="1666399" cy="1311223"/>
              </a:xfrm>
              <a:prstGeom prst="round2SameRect">
                <a:avLst>
                  <a:gd name="adj1" fmla="val 44915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5FE6E70E-ED53-45A4-B69C-5FD55A1603E7}"/>
                  </a:ext>
                </a:extLst>
              </p:cNvPr>
              <p:cNvSpPr/>
              <p:nvPr/>
            </p:nvSpPr>
            <p:spPr>
              <a:xfrm>
                <a:off x="3332805" y="4683543"/>
                <a:ext cx="694016" cy="464721"/>
              </a:xfrm>
              <a:custGeom>
                <a:avLst/>
                <a:gdLst>
                  <a:gd name="connsiteX0" fmla="*/ 175850 w 694016"/>
                  <a:gd name="connsiteY0" fmla="*/ 0 h 464721"/>
                  <a:gd name="connsiteX1" fmla="*/ 510280 w 694016"/>
                  <a:gd name="connsiteY1" fmla="*/ 0 h 464721"/>
                  <a:gd name="connsiteX2" fmla="*/ 550505 w 694016"/>
                  <a:gd name="connsiteY2" fmla="*/ 308251 h 464721"/>
                  <a:gd name="connsiteX3" fmla="*/ 694016 w 694016"/>
                  <a:gd name="connsiteY3" fmla="*/ 308251 h 464721"/>
                  <a:gd name="connsiteX4" fmla="*/ 672494 w 694016"/>
                  <a:gd name="connsiteY4" fmla="*/ 337419 h 464721"/>
                  <a:gd name="connsiteX5" fmla="*/ 347008 w 694016"/>
                  <a:gd name="connsiteY5" fmla="*/ 464721 h 464721"/>
                  <a:gd name="connsiteX6" fmla="*/ 21523 w 694016"/>
                  <a:gd name="connsiteY6" fmla="*/ 337419 h 464721"/>
                  <a:gd name="connsiteX7" fmla="*/ 0 w 694016"/>
                  <a:gd name="connsiteY7" fmla="*/ 308251 h 464721"/>
                  <a:gd name="connsiteX8" fmla="*/ 135624 w 694016"/>
                  <a:gd name="connsiteY8" fmla="*/ 308251 h 464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94016" h="464721">
                    <a:moveTo>
                      <a:pt x="175850" y="0"/>
                    </a:moveTo>
                    <a:lnTo>
                      <a:pt x="510280" y="0"/>
                    </a:lnTo>
                    <a:lnTo>
                      <a:pt x="550505" y="308251"/>
                    </a:lnTo>
                    <a:lnTo>
                      <a:pt x="694016" y="308251"/>
                    </a:lnTo>
                    <a:lnTo>
                      <a:pt x="672494" y="337419"/>
                    </a:lnTo>
                    <a:cubicBezTo>
                      <a:pt x="601955" y="414224"/>
                      <a:pt x="482498" y="464721"/>
                      <a:pt x="347008" y="464721"/>
                    </a:cubicBezTo>
                    <a:cubicBezTo>
                      <a:pt x="211518" y="464721"/>
                      <a:pt x="92062" y="414224"/>
                      <a:pt x="21523" y="337419"/>
                    </a:cubicBezTo>
                    <a:lnTo>
                      <a:pt x="0" y="308251"/>
                    </a:lnTo>
                    <a:lnTo>
                      <a:pt x="135624" y="308251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F7865836-5B84-4992-A558-66754551F6A8}"/>
                  </a:ext>
                </a:extLst>
              </p:cNvPr>
              <p:cNvGrpSpPr/>
              <p:nvPr/>
            </p:nvGrpSpPr>
            <p:grpSpPr>
              <a:xfrm>
                <a:off x="2910872" y="4040941"/>
                <a:ext cx="1551988" cy="454903"/>
                <a:chOff x="1565080" y="4183800"/>
                <a:chExt cx="1085912" cy="354190"/>
              </a:xfrm>
            </p:grpSpPr>
            <p:sp>
              <p:nvSpPr>
                <p:cNvPr id="107" name="円/楕円 156">
                  <a:extLst>
                    <a:ext uri="{FF2B5EF4-FFF2-40B4-BE49-F238E27FC236}">
                      <a16:creationId xmlns:a16="http://schemas.microsoft.com/office/drawing/2014/main" id="{E9CE3776-15A7-4910-AB86-2D8356A8A861}"/>
                    </a:ext>
                  </a:extLst>
                </p:cNvPr>
                <p:cNvSpPr/>
                <p:nvPr/>
              </p:nvSpPr>
              <p:spPr>
                <a:xfrm rot="20700000">
                  <a:off x="1565080" y="4183800"/>
                  <a:ext cx="228026" cy="354190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8" name="円/楕円 156">
                  <a:extLst>
                    <a:ext uri="{FF2B5EF4-FFF2-40B4-BE49-F238E27FC236}">
                      <a16:creationId xmlns:a16="http://schemas.microsoft.com/office/drawing/2014/main" id="{71B005F9-251A-48AC-BEB2-CE1117213352}"/>
                    </a:ext>
                  </a:extLst>
                </p:cNvPr>
                <p:cNvSpPr/>
                <p:nvPr/>
              </p:nvSpPr>
              <p:spPr>
                <a:xfrm rot="20700000">
                  <a:off x="1601748" y="4240754"/>
                  <a:ext cx="154692" cy="240282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9" name="グループ化 108">
                  <a:extLst>
                    <a:ext uri="{FF2B5EF4-FFF2-40B4-BE49-F238E27FC236}">
                      <a16:creationId xmlns:a16="http://schemas.microsoft.com/office/drawing/2014/main" id="{3BBF553C-8DA5-424C-A6B4-AD81B8A88289}"/>
                    </a:ext>
                  </a:extLst>
                </p:cNvPr>
                <p:cNvGrpSpPr/>
                <p:nvPr/>
              </p:nvGrpSpPr>
              <p:grpSpPr>
                <a:xfrm flipH="1">
                  <a:off x="2422966" y="4183800"/>
                  <a:ext cx="228026" cy="354190"/>
                  <a:chOff x="2634260" y="4183800"/>
                  <a:chExt cx="228026" cy="354190"/>
                </a:xfrm>
              </p:grpSpPr>
              <p:sp>
                <p:nvSpPr>
                  <p:cNvPr id="110" name="円/楕円 156">
                    <a:extLst>
                      <a:ext uri="{FF2B5EF4-FFF2-40B4-BE49-F238E27FC236}">
                        <a16:creationId xmlns:a16="http://schemas.microsoft.com/office/drawing/2014/main" id="{560727C0-78FB-4085-B800-76341399FB5B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2634260" y="4183800"/>
                    <a:ext cx="228026" cy="354190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1" name="円/楕円 156">
                    <a:extLst>
                      <a:ext uri="{FF2B5EF4-FFF2-40B4-BE49-F238E27FC236}">
                        <a16:creationId xmlns:a16="http://schemas.microsoft.com/office/drawing/2014/main" id="{A2E5F44A-91E2-4226-B329-B07F61FD8944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2670928" y="4240754"/>
                    <a:ext cx="154692" cy="240282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A2326296-88B4-414B-997D-57C0F0A9B954}"/>
                  </a:ext>
                </a:extLst>
              </p:cNvPr>
              <p:cNvSpPr/>
              <p:nvPr/>
            </p:nvSpPr>
            <p:spPr>
              <a:xfrm>
                <a:off x="3027652" y="3557077"/>
                <a:ext cx="1301859" cy="1354860"/>
              </a:xfrm>
              <a:custGeom>
                <a:avLst/>
                <a:gdLst>
                  <a:gd name="connsiteX0" fmla="*/ 0 w 1301859"/>
                  <a:gd name="connsiteY0" fmla="*/ 832169 h 1354860"/>
                  <a:gd name="connsiteX1" fmla="*/ 0 w 1301859"/>
                  <a:gd name="connsiteY1" fmla="*/ 832170 h 1354860"/>
                  <a:gd name="connsiteX2" fmla="*/ 0 w 1301859"/>
                  <a:gd name="connsiteY2" fmla="*/ 832170 h 1354860"/>
                  <a:gd name="connsiteX3" fmla="*/ 650929 w 1301859"/>
                  <a:gd name="connsiteY3" fmla="*/ 0 h 1354860"/>
                  <a:gd name="connsiteX4" fmla="*/ 1213984 w 1301859"/>
                  <a:gd name="connsiteY4" fmla="*/ 458903 h 1354860"/>
                  <a:gd name="connsiteX5" fmla="*/ 1224332 w 1301859"/>
                  <a:gd name="connsiteY5" fmla="*/ 561559 h 1354860"/>
                  <a:gd name="connsiteX6" fmla="*/ 1260784 w 1301859"/>
                  <a:gd name="connsiteY6" fmla="*/ 628715 h 1354860"/>
                  <a:gd name="connsiteX7" fmla="*/ 1301859 w 1301859"/>
                  <a:gd name="connsiteY7" fmla="*/ 832170 h 1354860"/>
                  <a:gd name="connsiteX8" fmla="*/ 1301858 w 1301859"/>
                  <a:gd name="connsiteY8" fmla="*/ 832170 h 1354860"/>
                  <a:gd name="connsiteX9" fmla="*/ 779168 w 1301859"/>
                  <a:gd name="connsiteY9" fmla="*/ 1354860 h 1354860"/>
                  <a:gd name="connsiteX10" fmla="*/ 522690 w 1301859"/>
                  <a:gd name="connsiteY10" fmla="*/ 1354859 h 1354860"/>
                  <a:gd name="connsiteX11" fmla="*/ 10619 w 1301859"/>
                  <a:gd name="connsiteY11" fmla="*/ 937510 h 1354860"/>
                  <a:gd name="connsiteX12" fmla="*/ 0 w 1301859"/>
                  <a:gd name="connsiteY12" fmla="*/ 832170 h 1354860"/>
                  <a:gd name="connsiteX13" fmla="*/ 10619 w 1301859"/>
                  <a:gd name="connsiteY13" fmla="*/ 726830 h 1354860"/>
                  <a:gd name="connsiteX14" fmla="*/ 41075 w 1301859"/>
                  <a:gd name="connsiteY14" fmla="*/ 628715 h 1354860"/>
                  <a:gd name="connsiteX15" fmla="*/ 77526 w 1301859"/>
                  <a:gd name="connsiteY15" fmla="*/ 561561 h 1354860"/>
                  <a:gd name="connsiteX16" fmla="*/ 87875 w 1301859"/>
                  <a:gd name="connsiteY16" fmla="*/ 458903 h 1354860"/>
                  <a:gd name="connsiteX17" fmla="*/ 650929 w 1301859"/>
                  <a:gd name="connsiteY17" fmla="*/ 0 h 1354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301859" h="1354860">
                    <a:moveTo>
                      <a:pt x="0" y="832169"/>
                    </a:moveTo>
                    <a:lnTo>
                      <a:pt x="0" y="832170"/>
                    </a:lnTo>
                    <a:lnTo>
                      <a:pt x="0" y="832170"/>
                    </a:lnTo>
                    <a:close/>
                    <a:moveTo>
                      <a:pt x="650929" y="0"/>
                    </a:moveTo>
                    <a:cubicBezTo>
                      <a:pt x="928667" y="0"/>
                      <a:pt x="1160392" y="197008"/>
                      <a:pt x="1213984" y="458903"/>
                    </a:cubicBezTo>
                    <a:lnTo>
                      <a:pt x="1224332" y="561559"/>
                    </a:lnTo>
                    <a:lnTo>
                      <a:pt x="1260784" y="628715"/>
                    </a:lnTo>
                    <a:cubicBezTo>
                      <a:pt x="1287233" y="691249"/>
                      <a:pt x="1301859" y="760002"/>
                      <a:pt x="1301859" y="832170"/>
                    </a:cubicBezTo>
                    <a:lnTo>
                      <a:pt x="1301858" y="832170"/>
                    </a:lnTo>
                    <a:cubicBezTo>
                      <a:pt x="1301858" y="1120844"/>
                      <a:pt x="1067842" y="1354860"/>
                      <a:pt x="779168" y="1354860"/>
                    </a:cubicBezTo>
                    <a:lnTo>
                      <a:pt x="522690" y="1354859"/>
                    </a:lnTo>
                    <a:cubicBezTo>
                      <a:pt x="270100" y="1354859"/>
                      <a:pt x="59358" y="1175691"/>
                      <a:pt x="10619" y="937510"/>
                    </a:cubicBezTo>
                    <a:lnTo>
                      <a:pt x="0" y="832170"/>
                    </a:lnTo>
                    <a:lnTo>
                      <a:pt x="10619" y="726830"/>
                    </a:lnTo>
                    <a:cubicBezTo>
                      <a:pt x="17582" y="692804"/>
                      <a:pt x="27851" y="659982"/>
                      <a:pt x="41075" y="628715"/>
                    </a:cubicBezTo>
                    <a:lnTo>
                      <a:pt x="77526" y="561561"/>
                    </a:lnTo>
                    <a:lnTo>
                      <a:pt x="87875" y="458903"/>
                    </a:lnTo>
                    <a:cubicBezTo>
                      <a:pt x="141466" y="197008"/>
                      <a:pt x="373191" y="0"/>
                      <a:pt x="650929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" name="楕円 92">
                <a:extLst>
                  <a:ext uri="{FF2B5EF4-FFF2-40B4-BE49-F238E27FC236}">
                    <a16:creationId xmlns:a16="http://schemas.microsoft.com/office/drawing/2014/main" id="{40E7E18F-FF2F-4437-8140-121CC03A3889}"/>
                  </a:ext>
                </a:extLst>
              </p:cNvPr>
              <p:cNvSpPr/>
              <p:nvPr/>
            </p:nvSpPr>
            <p:spPr>
              <a:xfrm>
                <a:off x="3171597" y="4100514"/>
                <a:ext cx="386388" cy="13760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4" name="楕円 93">
                <a:extLst>
                  <a:ext uri="{FF2B5EF4-FFF2-40B4-BE49-F238E27FC236}">
                    <a16:creationId xmlns:a16="http://schemas.microsoft.com/office/drawing/2014/main" id="{2C156CBC-79B9-41FF-8AF7-07C7373DF0F4}"/>
                  </a:ext>
                </a:extLst>
              </p:cNvPr>
              <p:cNvSpPr/>
              <p:nvPr/>
            </p:nvSpPr>
            <p:spPr>
              <a:xfrm>
                <a:off x="3785959" y="4100514"/>
                <a:ext cx="386388" cy="13760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9D70ADF8-AEAF-4147-A370-D0B09234444A}"/>
                  </a:ext>
                </a:extLst>
              </p:cNvPr>
              <p:cNvSpPr/>
              <p:nvPr/>
            </p:nvSpPr>
            <p:spPr>
              <a:xfrm>
                <a:off x="3533082" y="4355536"/>
                <a:ext cx="262462" cy="183766"/>
              </a:xfrm>
              <a:custGeom>
                <a:avLst/>
                <a:gdLst>
                  <a:gd name="connsiteX0" fmla="*/ 52159 w 190558"/>
                  <a:gd name="connsiteY0" fmla="*/ 0 h 262194"/>
                  <a:gd name="connsiteX1" fmla="*/ 58192 w 190558"/>
                  <a:gd name="connsiteY1" fmla="*/ 5958 h 262194"/>
                  <a:gd name="connsiteX2" fmla="*/ 95279 w 190558"/>
                  <a:gd name="connsiteY2" fmla="*/ 16925 h 262194"/>
                  <a:gd name="connsiteX3" fmla="*/ 132366 w 190558"/>
                  <a:gd name="connsiteY3" fmla="*/ 5958 h 262194"/>
                  <a:gd name="connsiteX4" fmla="*/ 138399 w 190558"/>
                  <a:gd name="connsiteY4" fmla="*/ 0 h 262194"/>
                  <a:gd name="connsiteX5" fmla="*/ 162652 w 190558"/>
                  <a:gd name="connsiteY5" fmla="*/ 23950 h 262194"/>
                  <a:gd name="connsiteX6" fmla="*/ 190558 w 190558"/>
                  <a:gd name="connsiteY6" fmla="*/ 122634 h 262194"/>
                  <a:gd name="connsiteX7" fmla="*/ 95279 w 190558"/>
                  <a:gd name="connsiteY7" fmla="*/ 262194 h 262194"/>
                  <a:gd name="connsiteX8" fmla="*/ 0 w 190558"/>
                  <a:gd name="connsiteY8" fmla="*/ 122634 h 262194"/>
                  <a:gd name="connsiteX9" fmla="*/ 27907 w 190558"/>
                  <a:gd name="connsiteY9" fmla="*/ 23950 h 262194"/>
                  <a:gd name="connsiteX0" fmla="*/ 52159 w 190558"/>
                  <a:gd name="connsiteY0" fmla="*/ 0 h 262194"/>
                  <a:gd name="connsiteX1" fmla="*/ 58192 w 190558"/>
                  <a:gd name="connsiteY1" fmla="*/ 5958 h 262194"/>
                  <a:gd name="connsiteX2" fmla="*/ 92898 w 190558"/>
                  <a:gd name="connsiteY2" fmla="*/ 16925 h 262194"/>
                  <a:gd name="connsiteX3" fmla="*/ 132366 w 190558"/>
                  <a:gd name="connsiteY3" fmla="*/ 5958 h 262194"/>
                  <a:gd name="connsiteX4" fmla="*/ 138399 w 190558"/>
                  <a:gd name="connsiteY4" fmla="*/ 0 h 262194"/>
                  <a:gd name="connsiteX5" fmla="*/ 162652 w 190558"/>
                  <a:gd name="connsiteY5" fmla="*/ 23950 h 262194"/>
                  <a:gd name="connsiteX6" fmla="*/ 190558 w 190558"/>
                  <a:gd name="connsiteY6" fmla="*/ 122634 h 262194"/>
                  <a:gd name="connsiteX7" fmla="*/ 95279 w 190558"/>
                  <a:gd name="connsiteY7" fmla="*/ 262194 h 262194"/>
                  <a:gd name="connsiteX8" fmla="*/ 0 w 190558"/>
                  <a:gd name="connsiteY8" fmla="*/ 122634 h 262194"/>
                  <a:gd name="connsiteX9" fmla="*/ 27907 w 190558"/>
                  <a:gd name="connsiteY9" fmla="*/ 23950 h 262194"/>
                  <a:gd name="connsiteX10" fmla="*/ 52159 w 190558"/>
                  <a:gd name="connsiteY10" fmla="*/ 0 h 262194"/>
                  <a:gd name="connsiteX0" fmla="*/ 92898 w 190558"/>
                  <a:gd name="connsiteY0" fmla="*/ 16925 h 262194"/>
                  <a:gd name="connsiteX1" fmla="*/ 132366 w 190558"/>
                  <a:gd name="connsiteY1" fmla="*/ 5958 h 262194"/>
                  <a:gd name="connsiteX2" fmla="*/ 138399 w 190558"/>
                  <a:gd name="connsiteY2" fmla="*/ 0 h 262194"/>
                  <a:gd name="connsiteX3" fmla="*/ 162652 w 190558"/>
                  <a:gd name="connsiteY3" fmla="*/ 23950 h 262194"/>
                  <a:gd name="connsiteX4" fmla="*/ 190558 w 190558"/>
                  <a:gd name="connsiteY4" fmla="*/ 122634 h 262194"/>
                  <a:gd name="connsiteX5" fmla="*/ 95279 w 190558"/>
                  <a:gd name="connsiteY5" fmla="*/ 262194 h 262194"/>
                  <a:gd name="connsiteX6" fmla="*/ 0 w 190558"/>
                  <a:gd name="connsiteY6" fmla="*/ 122634 h 262194"/>
                  <a:gd name="connsiteX7" fmla="*/ 27907 w 190558"/>
                  <a:gd name="connsiteY7" fmla="*/ 23950 h 262194"/>
                  <a:gd name="connsiteX8" fmla="*/ 52159 w 190558"/>
                  <a:gd name="connsiteY8" fmla="*/ 0 h 262194"/>
                  <a:gd name="connsiteX9" fmla="*/ 58192 w 190558"/>
                  <a:gd name="connsiteY9" fmla="*/ 5958 h 262194"/>
                  <a:gd name="connsiteX10" fmla="*/ 184338 w 190558"/>
                  <a:gd name="connsiteY10" fmla="*/ 108365 h 262194"/>
                  <a:gd name="connsiteX0" fmla="*/ 92898 w 190558"/>
                  <a:gd name="connsiteY0" fmla="*/ 16925 h 262194"/>
                  <a:gd name="connsiteX1" fmla="*/ 132366 w 190558"/>
                  <a:gd name="connsiteY1" fmla="*/ 5958 h 262194"/>
                  <a:gd name="connsiteX2" fmla="*/ 138399 w 190558"/>
                  <a:gd name="connsiteY2" fmla="*/ 0 h 262194"/>
                  <a:gd name="connsiteX3" fmla="*/ 162652 w 190558"/>
                  <a:gd name="connsiteY3" fmla="*/ 23950 h 262194"/>
                  <a:gd name="connsiteX4" fmla="*/ 190558 w 190558"/>
                  <a:gd name="connsiteY4" fmla="*/ 122634 h 262194"/>
                  <a:gd name="connsiteX5" fmla="*/ 95279 w 190558"/>
                  <a:gd name="connsiteY5" fmla="*/ 262194 h 262194"/>
                  <a:gd name="connsiteX6" fmla="*/ 0 w 190558"/>
                  <a:gd name="connsiteY6" fmla="*/ 122634 h 262194"/>
                  <a:gd name="connsiteX7" fmla="*/ 27907 w 190558"/>
                  <a:gd name="connsiteY7" fmla="*/ 23950 h 262194"/>
                  <a:gd name="connsiteX8" fmla="*/ 52159 w 190558"/>
                  <a:gd name="connsiteY8" fmla="*/ 0 h 262194"/>
                  <a:gd name="connsiteX9" fmla="*/ 58192 w 190558"/>
                  <a:gd name="connsiteY9" fmla="*/ 5958 h 262194"/>
                  <a:gd name="connsiteX0" fmla="*/ 132366 w 190558"/>
                  <a:gd name="connsiteY0" fmla="*/ 5958 h 262194"/>
                  <a:gd name="connsiteX1" fmla="*/ 138399 w 190558"/>
                  <a:gd name="connsiteY1" fmla="*/ 0 h 262194"/>
                  <a:gd name="connsiteX2" fmla="*/ 162652 w 190558"/>
                  <a:gd name="connsiteY2" fmla="*/ 23950 h 262194"/>
                  <a:gd name="connsiteX3" fmla="*/ 190558 w 190558"/>
                  <a:gd name="connsiteY3" fmla="*/ 122634 h 262194"/>
                  <a:gd name="connsiteX4" fmla="*/ 95279 w 190558"/>
                  <a:gd name="connsiteY4" fmla="*/ 262194 h 262194"/>
                  <a:gd name="connsiteX5" fmla="*/ 0 w 190558"/>
                  <a:gd name="connsiteY5" fmla="*/ 122634 h 262194"/>
                  <a:gd name="connsiteX6" fmla="*/ 27907 w 190558"/>
                  <a:gd name="connsiteY6" fmla="*/ 23950 h 262194"/>
                  <a:gd name="connsiteX7" fmla="*/ 52159 w 190558"/>
                  <a:gd name="connsiteY7" fmla="*/ 0 h 262194"/>
                  <a:gd name="connsiteX8" fmla="*/ 58192 w 190558"/>
                  <a:gd name="connsiteY8" fmla="*/ 5958 h 262194"/>
                  <a:gd name="connsiteX0" fmla="*/ 132366 w 190558"/>
                  <a:gd name="connsiteY0" fmla="*/ 5958 h 262194"/>
                  <a:gd name="connsiteX1" fmla="*/ 138399 w 190558"/>
                  <a:gd name="connsiteY1" fmla="*/ 0 h 262194"/>
                  <a:gd name="connsiteX2" fmla="*/ 162652 w 190558"/>
                  <a:gd name="connsiteY2" fmla="*/ 23950 h 262194"/>
                  <a:gd name="connsiteX3" fmla="*/ 190558 w 190558"/>
                  <a:gd name="connsiteY3" fmla="*/ 122634 h 262194"/>
                  <a:gd name="connsiteX4" fmla="*/ 95279 w 190558"/>
                  <a:gd name="connsiteY4" fmla="*/ 262194 h 262194"/>
                  <a:gd name="connsiteX5" fmla="*/ 0 w 190558"/>
                  <a:gd name="connsiteY5" fmla="*/ 122634 h 262194"/>
                  <a:gd name="connsiteX6" fmla="*/ 27907 w 190558"/>
                  <a:gd name="connsiteY6" fmla="*/ 23950 h 262194"/>
                  <a:gd name="connsiteX7" fmla="*/ 52159 w 190558"/>
                  <a:gd name="connsiteY7" fmla="*/ 0 h 262194"/>
                  <a:gd name="connsiteX0" fmla="*/ 138399 w 190558"/>
                  <a:gd name="connsiteY0" fmla="*/ 0 h 262194"/>
                  <a:gd name="connsiteX1" fmla="*/ 162652 w 190558"/>
                  <a:gd name="connsiteY1" fmla="*/ 23950 h 262194"/>
                  <a:gd name="connsiteX2" fmla="*/ 190558 w 190558"/>
                  <a:gd name="connsiteY2" fmla="*/ 122634 h 262194"/>
                  <a:gd name="connsiteX3" fmla="*/ 95279 w 190558"/>
                  <a:gd name="connsiteY3" fmla="*/ 262194 h 262194"/>
                  <a:gd name="connsiteX4" fmla="*/ 0 w 190558"/>
                  <a:gd name="connsiteY4" fmla="*/ 122634 h 262194"/>
                  <a:gd name="connsiteX5" fmla="*/ 27907 w 190558"/>
                  <a:gd name="connsiteY5" fmla="*/ 23950 h 262194"/>
                  <a:gd name="connsiteX6" fmla="*/ 52159 w 190558"/>
                  <a:gd name="connsiteY6" fmla="*/ 0 h 262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58" h="262194">
                    <a:moveTo>
                      <a:pt x="138399" y="0"/>
                    </a:moveTo>
                    <a:lnTo>
                      <a:pt x="162652" y="23950"/>
                    </a:lnTo>
                    <a:cubicBezTo>
                      <a:pt x="179894" y="49206"/>
                      <a:pt x="190558" y="84096"/>
                      <a:pt x="190558" y="122634"/>
                    </a:cubicBezTo>
                    <a:cubicBezTo>
                      <a:pt x="190558" y="199711"/>
                      <a:pt x="147900" y="262194"/>
                      <a:pt x="95279" y="262194"/>
                    </a:cubicBezTo>
                    <a:cubicBezTo>
                      <a:pt x="42658" y="262194"/>
                      <a:pt x="0" y="199711"/>
                      <a:pt x="0" y="122634"/>
                    </a:cubicBezTo>
                    <a:cubicBezTo>
                      <a:pt x="0" y="84096"/>
                      <a:pt x="10665" y="49206"/>
                      <a:pt x="27907" y="23950"/>
                    </a:cubicBezTo>
                    <a:lnTo>
                      <a:pt x="52159" y="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" name="楕円 95">
                <a:extLst>
                  <a:ext uri="{FF2B5EF4-FFF2-40B4-BE49-F238E27FC236}">
                    <a16:creationId xmlns:a16="http://schemas.microsoft.com/office/drawing/2014/main" id="{ED7816EF-D770-4EAE-A7A6-F781D62811AE}"/>
                  </a:ext>
                </a:extLst>
              </p:cNvPr>
              <p:cNvSpPr/>
              <p:nvPr/>
            </p:nvSpPr>
            <p:spPr>
              <a:xfrm>
                <a:off x="3309710" y="4111937"/>
                <a:ext cx="110162" cy="9950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" name="楕円 96">
                <a:extLst>
                  <a:ext uri="{FF2B5EF4-FFF2-40B4-BE49-F238E27FC236}">
                    <a16:creationId xmlns:a16="http://schemas.microsoft.com/office/drawing/2014/main" id="{330BB272-9867-46FB-81DD-F630BC493EC6}"/>
                  </a:ext>
                </a:extLst>
              </p:cNvPr>
              <p:cNvSpPr/>
              <p:nvPr/>
            </p:nvSpPr>
            <p:spPr>
              <a:xfrm>
                <a:off x="3924072" y="4111937"/>
                <a:ext cx="110162" cy="9950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A966271F-8681-4160-B751-800F366DD8E4}"/>
                  </a:ext>
                </a:extLst>
              </p:cNvPr>
              <p:cNvSpPr/>
              <p:nvPr/>
            </p:nvSpPr>
            <p:spPr>
              <a:xfrm>
                <a:off x="3171597" y="4085262"/>
                <a:ext cx="386388" cy="74107"/>
              </a:xfrm>
              <a:custGeom>
                <a:avLst/>
                <a:gdLst>
                  <a:gd name="connsiteX0" fmla="*/ 193194 w 386388"/>
                  <a:gd name="connsiteY0" fmla="*/ 0 h 74107"/>
                  <a:gd name="connsiteX1" fmla="*/ 386388 w 386388"/>
                  <a:gd name="connsiteY1" fmla="*/ 68800 h 74107"/>
                  <a:gd name="connsiteX2" fmla="*/ 383380 w 386388"/>
                  <a:gd name="connsiteY2" fmla="*/ 74107 h 74107"/>
                  <a:gd name="connsiteX3" fmla="*/ 331423 w 386388"/>
                  <a:gd name="connsiteY3" fmla="*/ 67320 h 74107"/>
                  <a:gd name="connsiteX4" fmla="*/ 193194 w 386388"/>
                  <a:gd name="connsiteY4" fmla="*/ 61913 h 74107"/>
                  <a:gd name="connsiteX5" fmla="*/ 54966 w 386388"/>
                  <a:gd name="connsiteY5" fmla="*/ 67320 h 74107"/>
                  <a:gd name="connsiteX6" fmla="*/ 3008 w 386388"/>
                  <a:gd name="connsiteY6" fmla="*/ 74107 h 74107"/>
                  <a:gd name="connsiteX7" fmla="*/ 0 w 386388"/>
                  <a:gd name="connsiteY7" fmla="*/ 68800 h 74107"/>
                  <a:gd name="connsiteX8" fmla="*/ 193194 w 386388"/>
                  <a:gd name="connsiteY8" fmla="*/ 0 h 74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6388" h="74107">
                    <a:moveTo>
                      <a:pt x="193194" y="0"/>
                    </a:moveTo>
                    <a:cubicBezTo>
                      <a:pt x="299892" y="0"/>
                      <a:pt x="386388" y="30803"/>
                      <a:pt x="386388" y="68800"/>
                    </a:cubicBezTo>
                    <a:lnTo>
                      <a:pt x="383380" y="74107"/>
                    </a:lnTo>
                    <a:lnTo>
                      <a:pt x="331423" y="67320"/>
                    </a:lnTo>
                    <a:cubicBezTo>
                      <a:pt x="288937" y="63838"/>
                      <a:pt x="242226" y="61913"/>
                      <a:pt x="193194" y="61913"/>
                    </a:cubicBezTo>
                    <a:cubicBezTo>
                      <a:pt x="144162" y="61913"/>
                      <a:pt x="97452" y="63838"/>
                      <a:pt x="54966" y="67320"/>
                    </a:cubicBezTo>
                    <a:lnTo>
                      <a:pt x="3008" y="74107"/>
                    </a:lnTo>
                    <a:lnTo>
                      <a:pt x="0" y="68800"/>
                    </a:lnTo>
                    <a:cubicBezTo>
                      <a:pt x="0" y="30803"/>
                      <a:pt x="86496" y="0"/>
                      <a:pt x="193194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61C46FCE-D83B-4BBD-BF54-95D596753FC0}"/>
                  </a:ext>
                </a:extLst>
              </p:cNvPr>
              <p:cNvSpPr/>
              <p:nvPr/>
            </p:nvSpPr>
            <p:spPr>
              <a:xfrm>
                <a:off x="3785959" y="4085262"/>
                <a:ext cx="386388" cy="74107"/>
              </a:xfrm>
              <a:custGeom>
                <a:avLst/>
                <a:gdLst>
                  <a:gd name="connsiteX0" fmla="*/ 193194 w 386388"/>
                  <a:gd name="connsiteY0" fmla="*/ 0 h 74107"/>
                  <a:gd name="connsiteX1" fmla="*/ 386388 w 386388"/>
                  <a:gd name="connsiteY1" fmla="*/ 68800 h 74107"/>
                  <a:gd name="connsiteX2" fmla="*/ 383380 w 386388"/>
                  <a:gd name="connsiteY2" fmla="*/ 74107 h 74107"/>
                  <a:gd name="connsiteX3" fmla="*/ 331423 w 386388"/>
                  <a:gd name="connsiteY3" fmla="*/ 67320 h 74107"/>
                  <a:gd name="connsiteX4" fmla="*/ 193194 w 386388"/>
                  <a:gd name="connsiteY4" fmla="*/ 61913 h 74107"/>
                  <a:gd name="connsiteX5" fmla="*/ 54966 w 386388"/>
                  <a:gd name="connsiteY5" fmla="*/ 67320 h 74107"/>
                  <a:gd name="connsiteX6" fmla="*/ 3008 w 386388"/>
                  <a:gd name="connsiteY6" fmla="*/ 74107 h 74107"/>
                  <a:gd name="connsiteX7" fmla="*/ 0 w 386388"/>
                  <a:gd name="connsiteY7" fmla="*/ 68800 h 74107"/>
                  <a:gd name="connsiteX8" fmla="*/ 193194 w 386388"/>
                  <a:gd name="connsiteY8" fmla="*/ 0 h 74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6388" h="74107">
                    <a:moveTo>
                      <a:pt x="193194" y="0"/>
                    </a:moveTo>
                    <a:cubicBezTo>
                      <a:pt x="299892" y="0"/>
                      <a:pt x="386388" y="30803"/>
                      <a:pt x="386388" y="68800"/>
                    </a:cubicBezTo>
                    <a:lnTo>
                      <a:pt x="383380" y="74107"/>
                    </a:lnTo>
                    <a:lnTo>
                      <a:pt x="331423" y="67320"/>
                    </a:lnTo>
                    <a:cubicBezTo>
                      <a:pt x="288937" y="63838"/>
                      <a:pt x="242226" y="61913"/>
                      <a:pt x="193194" y="61913"/>
                    </a:cubicBezTo>
                    <a:cubicBezTo>
                      <a:pt x="144162" y="61913"/>
                      <a:pt x="97452" y="63838"/>
                      <a:pt x="54966" y="67320"/>
                    </a:cubicBezTo>
                    <a:lnTo>
                      <a:pt x="3008" y="74107"/>
                    </a:lnTo>
                    <a:lnTo>
                      <a:pt x="0" y="68800"/>
                    </a:lnTo>
                    <a:cubicBezTo>
                      <a:pt x="0" y="30803"/>
                      <a:pt x="86496" y="0"/>
                      <a:pt x="193194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CA5F285A-0F3E-4BC6-A9EC-92A00A479DCC}"/>
                  </a:ext>
                </a:extLst>
              </p:cNvPr>
              <p:cNvSpPr/>
              <p:nvPr/>
            </p:nvSpPr>
            <p:spPr>
              <a:xfrm rot="900000">
                <a:off x="3181122" y="3935668"/>
                <a:ext cx="367338" cy="113201"/>
              </a:xfrm>
              <a:custGeom>
                <a:avLst/>
                <a:gdLst>
                  <a:gd name="connsiteX0" fmla="*/ 193194 w 386388"/>
                  <a:gd name="connsiteY0" fmla="*/ 0 h 74107"/>
                  <a:gd name="connsiteX1" fmla="*/ 386388 w 386388"/>
                  <a:gd name="connsiteY1" fmla="*/ 68800 h 74107"/>
                  <a:gd name="connsiteX2" fmla="*/ 383380 w 386388"/>
                  <a:gd name="connsiteY2" fmla="*/ 74107 h 74107"/>
                  <a:gd name="connsiteX3" fmla="*/ 331423 w 386388"/>
                  <a:gd name="connsiteY3" fmla="*/ 67320 h 74107"/>
                  <a:gd name="connsiteX4" fmla="*/ 193194 w 386388"/>
                  <a:gd name="connsiteY4" fmla="*/ 61913 h 74107"/>
                  <a:gd name="connsiteX5" fmla="*/ 54966 w 386388"/>
                  <a:gd name="connsiteY5" fmla="*/ 67320 h 74107"/>
                  <a:gd name="connsiteX6" fmla="*/ 3008 w 386388"/>
                  <a:gd name="connsiteY6" fmla="*/ 74107 h 74107"/>
                  <a:gd name="connsiteX7" fmla="*/ 0 w 386388"/>
                  <a:gd name="connsiteY7" fmla="*/ 68800 h 74107"/>
                  <a:gd name="connsiteX8" fmla="*/ 193194 w 386388"/>
                  <a:gd name="connsiteY8" fmla="*/ 0 h 74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6388" h="74107">
                    <a:moveTo>
                      <a:pt x="193194" y="0"/>
                    </a:moveTo>
                    <a:cubicBezTo>
                      <a:pt x="299892" y="0"/>
                      <a:pt x="386388" y="30803"/>
                      <a:pt x="386388" y="68800"/>
                    </a:cubicBezTo>
                    <a:lnTo>
                      <a:pt x="383380" y="74107"/>
                    </a:lnTo>
                    <a:lnTo>
                      <a:pt x="331423" y="67320"/>
                    </a:lnTo>
                    <a:cubicBezTo>
                      <a:pt x="288937" y="63838"/>
                      <a:pt x="242226" y="61913"/>
                      <a:pt x="193194" y="61913"/>
                    </a:cubicBezTo>
                    <a:cubicBezTo>
                      <a:pt x="144162" y="61913"/>
                      <a:pt x="97452" y="63838"/>
                      <a:pt x="54966" y="67320"/>
                    </a:cubicBezTo>
                    <a:lnTo>
                      <a:pt x="3008" y="74107"/>
                    </a:lnTo>
                    <a:lnTo>
                      <a:pt x="0" y="68800"/>
                    </a:lnTo>
                    <a:cubicBezTo>
                      <a:pt x="0" y="30803"/>
                      <a:pt x="86496" y="0"/>
                      <a:pt x="193194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E93C2950-1E30-4DC3-AFC5-E82F2ED26D0E}"/>
                  </a:ext>
                </a:extLst>
              </p:cNvPr>
              <p:cNvSpPr/>
              <p:nvPr/>
            </p:nvSpPr>
            <p:spPr>
              <a:xfrm rot="20700000">
                <a:off x="3795484" y="3935668"/>
                <a:ext cx="367338" cy="113201"/>
              </a:xfrm>
              <a:custGeom>
                <a:avLst/>
                <a:gdLst>
                  <a:gd name="connsiteX0" fmla="*/ 193194 w 386388"/>
                  <a:gd name="connsiteY0" fmla="*/ 0 h 74107"/>
                  <a:gd name="connsiteX1" fmla="*/ 386388 w 386388"/>
                  <a:gd name="connsiteY1" fmla="*/ 68800 h 74107"/>
                  <a:gd name="connsiteX2" fmla="*/ 383380 w 386388"/>
                  <a:gd name="connsiteY2" fmla="*/ 74107 h 74107"/>
                  <a:gd name="connsiteX3" fmla="*/ 331423 w 386388"/>
                  <a:gd name="connsiteY3" fmla="*/ 67320 h 74107"/>
                  <a:gd name="connsiteX4" fmla="*/ 193194 w 386388"/>
                  <a:gd name="connsiteY4" fmla="*/ 61913 h 74107"/>
                  <a:gd name="connsiteX5" fmla="*/ 54966 w 386388"/>
                  <a:gd name="connsiteY5" fmla="*/ 67320 h 74107"/>
                  <a:gd name="connsiteX6" fmla="*/ 3008 w 386388"/>
                  <a:gd name="connsiteY6" fmla="*/ 74107 h 74107"/>
                  <a:gd name="connsiteX7" fmla="*/ 0 w 386388"/>
                  <a:gd name="connsiteY7" fmla="*/ 68800 h 74107"/>
                  <a:gd name="connsiteX8" fmla="*/ 193194 w 386388"/>
                  <a:gd name="connsiteY8" fmla="*/ 0 h 74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6388" h="74107">
                    <a:moveTo>
                      <a:pt x="193194" y="0"/>
                    </a:moveTo>
                    <a:cubicBezTo>
                      <a:pt x="299892" y="0"/>
                      <a:pt x="386388" y="30803"/>
                      <a:pt x="386388" y="68800"/>
                    </a:cubicBezTo>
                    <a:lnTo>
                      <a:pt x="383380" y="74107"/>
                    </a:lnTo>
                    <a:lnTo>
                      <a:pt x="331423" y="67320"/>
                    </a:lnTo>
                    <a:cubicBezTo>
                      <a:pt x="288937" y="63838"/>
                      <a:pt x="242226" y="61913"/>
                      <a:pt x="193194" y="61913"/>
                    </a:cubicBezTo>
                    <a:cubicBezTo>
                      <a:pt x="144162" y="61913"/>
                      <a:pt x="97452" y="63838"/>
                      <a:pt x="54966" y="67320"/>
                    </a:cubicBezTo>
                    <a:lnTo>
                      <a:pt x="3008" y="74107"/>
                    </a:lnTo>
                    <a:lnTo>
                      <a:pt x="0" y="68800"/>
                    </a:lnTo>
                    <a:cubicBezTo>
                      <a:pt x="0" y="30803"/>
                      <a:pt x="86496" y="0"/>
                      <a:pt x="193194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" name="月 101">
                <a:extLst>
                  <a:ext uri="{FF2B5EF4-FFF2-40B4-BE49-F238E27FC236}">
                    <a16:creationId xmlns:a16="http://schemas.microsoft.com/office/drawing/2014/main" id="{4819A437-EDD5-48FA-A246-1AE6F73A1AD2}"/>
                  </a:ext>
                </a:extLst>
              </p:cNvPr>
              <p:cNvSpPr/>
              <p:nvPr/>
            </p:nvSpPr>
            <p:spPr>
              <a:xfrm rot="13500000" flipH="1">
                <a:off x="3296813" y="4457743"/>
                <a:ext cx="66294" cy="257607"/>
              </a:xfrm>
              <a:prstGeom prst="moon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月 102">
                <a:extLst>
                  <a:ext uri="{FF2B5EF4-FFF2-40B4-BE49-F238E27FC236}">
                    <a16:creationId xmlns:a16="http://schemas.microsoft.com/office/drawing/2014/main" id="{4AD4C67E-986A-4E50-93D7-28D954BAD4B0}"/>
                  </a:ext>
                </a:extLst>
              </p:cNvPr>
              <p:cNvSpPr/>
              <p:nvPr/>
            </p:nvSpPr>
            <p:spPr>
              <a:xfrm rot="8100000">
                <a:off x="3980297" y="4457743"/>
                <a:ext cx="66294" cy="257607"/>
              </a:xfrm>
              <a:prstGeom prst="moon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91AE937B-D36D-47AA-A667-7DB312CF8F28}"/>
                  </a:ext>
                </a:extLst>
              </p:cNvPr>
              <p:cNvGrpSpPr/>
              <p:nvPr/>
            </p:nvGrpSpPr>
            <p:grpSpPr>
              <a:xfrm>
                <a:off x="3503983" y="4658006"/>
                <a:ext cx="344672" cy="104686"/>
                <a:chOff x="5775324" y="5176160"/>
                <a:chExt cx="282576" cy="156524"/>
              </a:xfrm>
            </p:grpSpPr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EDFC4D44-E562-4463-A25A-3F4B57FFFA01}"/>
                    </a:ext>
                  </a:extLst>
                </p:cNvPr>
                <p:cNvSpPr/>
                <p:nvPr/>
              </p:nvSpPr>
              <p:spPr>
                <a:xfrm>
                  <a:off x="5775324" y="5176160"/>
                  <a:ext cx="282576" cy="156524"/>
                </a:xfrm>
                <a:custGeom>
                  <a:avLst/>
                  <a:gdLst>
                    <a:gd name="connsiteX0" fmla="*/ 110031 w 282576"/>
                    <a:gd name="connsiteY0" fmla="*/ 0 h 156524"/>
                    <a:gd name="connsiteX1" fmla="*/ 121515 w 282576"/>
                    <a:gd name="connsiteY1" fmla="*/ 15123 h 156524"/>
                    <a:gd name="connsiteX2" fmla="*/ 141288 w 282576"/>
                    <a:gd name="connsiteY2" fmla="*/ 22921 h 156524"/>
                    <a:gd name="connsiteX3" fmla="*/ 161062 w 282576"/>
                    <a:gd name="connsiteY3" fmla="*/ 15123 h 156524"/>
                    <a:gd name="connsiteX4" fmla="*/ 172546 w 282576"/>
                    <a:gd name="connsiteY4" fmla="*/ 0 h 156524"/>
                    <a:gd name="connsiteX5" fmla="*/ 196284 w 282576"/>
                    <a:gd name="connsiteY5" fmla="*/ 2715 h 156524"/>
                    <a:gd name="connsiteX6" fmla="*/ 282576 w 282576"/>
                    <a:gd name="connsiteY6" fmla="*/ 76474 h 156524"/>
                    <a:gd name="connsiteX7" fmla="*/ 141288 w 282576"/>
                    <a:gd name="connsiteY7" fmla="*/ 156524 h 156524"/>
                    <a:gd name="connsiteX8" fmla="*/ 0 w 282576"/>
                    <a:gd name="connsiteY8" fmla="*/ 76474 h 156524"/>
                    <a:gd name="connsiteX9" fmla="*/ 86293 w 282576"/>
                    <a:gd name="connsiteY9" fmla="*/ 2715 h 156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82576" h="156524">
                      <a:moveTo>
                        <a:pt x="110031" y="0"/>
                      </a:moveTo>
                      <a:lnTo>
                        <a:pt x="121515" y="15123"/>
                      </a:lnTo>
                      <a:cubicBezTo>
                        <a:pt x="127592" y="20145"/>
                        <a:pt x="134274" y="22921"/>
                        <a:pt x="141288" y="22921"/>
                      </a:cubicBezTo>
                      <a:cubicBezTo>
                        <a:pt x="148302" y="22921"/>
                        <a:pt x="154984" y="20145"/>
                        <a:pt x="161062" y="15123"/>
                      </a:cubicBezTo>
                      <a:lnTo>
                        <a:pt x="172546" y="0"/>
                      </a:lnTo>
                      <a:lnTo>
                        <a:pt x="196284" y="2715"/>
                      </a:lnTo>
                      <a:cubicBezTo>
                        <a:pt x="246994" y="14867"/>
                        <a:pt x="282576" y="43317"/>
                        <a:pt x="282576" y="76474"/>
                      </a:cubicBezTo>
                      <a:cubicBezTo>
                        <a:pt x="282576" y="120684"/>
                        <a:pt x="219319" y="156524"/>
                        <a:pt x="141288" y="156524"/>
                      </a:cubicBezTo>
                      <a:cubicBezTo>
                        <a:pt x="63257" y="156524"/>
                        <a:pt x="0" y="120684"/>
                        <a:pt x="0" y="76474"/>
                      </a:cubicBezTo>
                      <a:cubicBezTo>
                        <a:pt x="0" y="43317"/>
                        <a:pt x="35582" y="14867"/>
                        <a:pt x="86293" y="2715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" name="楕円 105">
                  <a:extLst>
                    <a:ext uri="{FF2B5EF4-FFF2-40B4-BE49-F238E27FC236}">
                      <a16:creationId xmlns:a16="http://schemas.microsoft.com/office/drawing/2014/main" id="{F291E2F6-D2CB-4BD9-A0FF-7CA7FC604892}"/>
                    </a:ext>
                  </a:extLst>
                </p:cNvPr>
                <p:cNvSpPr/>
                <p:nvPr/>
              </p:nvSpPr>
              <p:spPr>
                <a:xfrm flipV="1">
                  <a:off x="5777706" y="5229393"/>
                  <a:ext cx="277814" cy="45720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5AB65F04-FEF6-48BD-9453-389F4E5E6932}"/>
              </a:ext>
            </a:extLst>
          </p:cNvPr>
          <p:cNvGrpSpPr/>
          <p:nvPr/>
        </p:nvGrpSpPr>
        <p:grpSpPr>
          <a:xfrm>
            <a:off x="3958030" y="3737263"/>
            <a:ext cx="1989939" cy="2707718"/>
            <a:chOff x="3958030" y="3737263"/>
            <a:chExt cx="1989939" cy="2707718"/>
          </a:xfrm>
        </p:grpSpPr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939326F5-34C9-4958-96B8-7A836E52E2A4}"/>
                </a:ext>
              </a:extLst>
            </p:cNvPr>
            <p:cNvGrpSpPr/>
            <p:nvPr/>
          </p:nvGrpSpPr>
          <p:grpSpPr>
            <a:xfrm>
              <a:off x="3958030" y="3737263"/>
              <a:ext cx="1989939" cy="2707718"/>
              <a:chOff x="2924176" y="588622"/>
              <a:chExt cx="1624012" cy="2209800"/>
            </a:xfrm>
          </p:grpSpPr>
          <p:sp>
            <p:nvSpPr>
              <p:cNvPr id="118" name="正方形/長方形 117">
                <a:extLst>
                  <a:ext uri="{FF2B5EF4-FFF2-40B4-BE49-F238E27FC236}">
                    <a16:creationId xmlns:a16="http://schemas.microsoft.com/office/drawing/2014/main" id="{0F8CE865-2070-4DEE-B915-CACBF73D21A9}"/>
                  </a:ext>
                </a:extLst>
              </p:cNvPr>
              <p:cNvSpPr/>
              <p:nvPr/>
            </p:nvSpPr>
            <p:spPr>
              <a:xfrm>
                <a:off x="2924176" y="588622"/>
                <a:ext cx="1624012" cy="220980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  <p:sp>
            <p:nvSpPr>
              <p:cNvPr id="119" name="正方形/長方形 118">
                <a:extLst>
                  <a:ext uri="{FF2B5EF4-FFF2-40B4-BE49-F238E27FC236}">
                    <a16:creationId xmlns:a16="http://schemas.microsoft.com/office/drawing/2014/main" id="{38F668B3-A6B1-4DCE-8AA7-5149008DE383}"/>
                  </a:ext>
                </a:extLst>
              </p:cNvPr>
              <p:cNvSpPr/>
              <p:nvPr/>
            </p:nvSpPr>
            <p:spPr>
              <a:xfrm>
                <a:off x="3124201" y="1304904"/>
                <a:ext cx="1223962" cy="1161574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テキスト ボックス 119">
                <a:extLst>
                  <a:ext uri="{FF2B5EF4-FFF2-40B4-BE49-F238E27FC236}">
                    <a16:creationId xmlns:a16="http://schemas.microsoft.com/office/drawing/2014/main" id="{9988435A-CCAB-4CB3-9649-831AFD9C36DC}"/>
                  </a:ext>
                </a:extLst>
              </p:cNvPr>
              <p:cNvSpPr txBox="1"/>
              <p:nvPr/>
            </p:nvSpPr>
            <p:spPr>
              <a:xfrm>
                <a:off x="3119439" y="927835"/>
                <a:ext cx="1233486" cy="29313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0000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指名手配</a:t>
                </a:r>
              </a:p>
            </p:txBody>
          </p:sp>
          <p:sp>
            <p:nvSpPr>
              <p:cNvPr id="121" name="テキスト ボックス 120">
                <a:extLst>
                  <a:ext uri="{FF2B5EF4-FFF2-40B4-BE49-F238E27FC236}">
                    <a16:creationId xmlns:a16="http://schemas.microsoft.com/office/drawing/2014/main" id="{8674F841-41FF-4FDB-833C-02F6FE529F6C}"/>
                  </a:ext>
                </a:extLst>
              </p:cNvPr>
              <p:cNvSpPr txBox="1"/>
              <p:nvPr/>
            </p:nvSpPr>
            <p:spPr>
              <a:xfrm>
                <a:off x="3119439" y="708877"/>
                <a:ext cx="1233486" cy="162522"/>
              </a:xfrm>
              <a:prstGeom prst="rect">
                <a:avLst/>
              </a:prstGeom>
              <a:noFill/>
            </p:spPr>
            <p:txBody>
              <a:bodyPr wrap="none" numCol="1" rtlCol="0">
                <a:prstTxWarp prst="textPlain">
                  <a:avLst/>
                </a:prstTxWarp>
                <a:spAutoFit/>
              </a:bodyPr>
              <a:lstStyle>
                <a:defPPr>
                  <a:defRPr lang="en-US"/>
                </a:defPPr>
                <a:lvl1pPr>
                  <a:defRPr kumimoji="1" b="1">
                    <a:latin typeface="Meiryo UI" panose="020B0604030504040204" pitchFamily="50" charset="-128"/>
                    <a:ea typeface="Meiryo UI" panose="020B0604030504040204" pitchFamily="50" charset="-128"/>
                  </a:defRPr>
                </a:lvl1pPr>
              </a:lstStyle>
              <a:p>
                <a:r>
                  <a:rPr lang="ja-JP" altLang="en-US" dirty="0"/>
                  <a:t>この顔にピンときたら</a:t>
                </a:r>
              </a:p>
            </p:txBody>
          </p:sp>
          <p:sp>
            <p:nvSpPr>
              <p:cNvPr id="122" name="テキスト ボックス 121">
                <a:extLst>
                  <a:ext uri="{FF2B5EF4-FFF2-40B4-BE49-F238E27FC236}">
                    <a16:creationId xmlns:a16="http://schemas.microsoft.com/office/drawing/2014/main" id="{621DC54C-C3CD-41FF-BCD1-37B535CD82FE}"/>
                  </a:ext>
                </a:extLst>
              </p:cNvPr>
              <p:cNvSpPr txBox="1"/>
              <p:nvPr/>
            </p:nvSpPr>
            <p:spPr>
              <a:xfrm>
                <a:off x="3382964" y="2525412"/>
                <a:ext cx="706436" cy="162522"/>
              </a:xfrm>
              <a:prstGeom prst="rect">
                <a:avLst/>
              </a:prstGeom>
              <a:noFill/>
            </p:spPr>
            <p:txBody>
              <a:bodyPr wrap="none" numCol="1" rtlCol="0">
                <a:prstTxWarp prst="textPlain">
                  <a:avLst/>
                </a:prstTxWarp>
                <a:spAutoFit/>
              </a:bodyPr>
              <a:lstStyle>
                <a:defPPr>
                  <a:defRPr lang="en-US"/>
                </a:defPPr>
                <a:lvl1pPr>
                  <a:defRPr kumimoji="1" b="1">
                    <a:latin typeface="Meiryo UI" panose="020B0604030504040204" pitchFamily="50" charset="-128"/>
                    <a:ea typeface="Meiryo UI" panose="020B0604030504040204" pitchFamily="50" charset="-128"/>
                  </a:defRPr>
                </a:lvl1pPr>
              </a:lstStyle>
              <a:p>
                <a:r>
                  <a:rPr lang="ja-JP" altLang="en-US" dirty="0"/>
                  <a:t>強盗犯</a:t>
                </a:r>
              </a:p>
            </p:txBody>
          </p:sp>
          <p:grpSp>
            <p:nvGrpSpPr>
              <p:cNvPr id="123" name="グループ化 122">
                <a:extLst>
                  <a:ext uri="{FF2B5EF4-FFF2-40B4-BE49-F238E27FC236}">
                    <a16:creationId xmlns:a16="http://schemas.microsoft.com/office/drawing/2014/main" id="{2F29ACF8-1301-4A43-B6CE-DD1EA4B181D4}"/>
                  </a:ext>
                </a:extLst>
              </p:cNvPr>
              <p:cNvGrpSpPr/>
              <p:nvPr/>
            </p:nvGrpSpPr>
            <p:grpSpPr>
              <a:xfrm>
                <a:off x="3262975" y="1302108"/>
                <a:ext cx="969300" cy="1173189"/>
                <a:chOff x="5648154" y="3359826"/>
                <a:chExt cx="2468438" cy="2987667"/>
              </a:xfrm>
            </p:grpSpPr>
            <p:sp>
              <p:nvSpPr>
                <p:cNvPr id="124" name="片側の 2 つの角を丸めた四角形 144">
                  <a:extLst>
                    <a:ext uri="{FF2B5EF4-FFF2-40B4-BE49-F238E27FC236}">
                      <a16:creationId xmlns:a16="http://schemas.microsoft.com/office/drawing/2014/main" id="{A0C75CAD-9762-478E-ABEC-EB73F06D0688}"/>
                    </a:ext>
                  </a:extLst>
                </p:cNvPr>
                <p:cNvSpPr/>
                <p:nvPr/>
              </p:nvSpPr>
              <p:spPr>
                <a:xfrm>
                  <a:off x="6333756" y="4982090"/>
                  <a:ext cx="1250966" cy="1315985"/>
                </a:xfrm>
                <a:custGeom>
                  <a:avLst/>
                  <a:gdLst>
                    <a:gd name="connsiteX0" fmla="*/ 356976 w 1250966"/>
                    <a:gd name="connsiteY0" fmla="*/ 0 h 1311223"/>
                    <a:gd name="connsiteX1" fmla="*/ 893990 w 1250966"/>
                    <a:gd name="connsiteY1" fmla="*/ 0 h 1311223"/>
                    <a:gd name="connsiteX2" fmla="*/ 1250966 w 1250966"/>
                    <a:gd name="connsiteY2" fmla="*/ 356976 h 1311223"/>
                    <a:gd name="connsiteX3" fmla="*/ 1250966 w 1250966"/>
                    <a:gd name="connsiteY3" fmla="*/ 1311223 h 1311223"/>
                    <a:gd name="connsiteX4" fmla="*/ 1250966 w 1250966"/>
                    <a:gd name="connsiteY4" fmla="*/ 1311223 h 1311223"/>
                    <a:gd name="connsiteX5" fmla="*/ 0 w 1250966"/>
                    <a:gd name="connsiteY5" fmla="*/ 1311223 h 1311223"/>
                    <a:gd name="connsiteX6" fmla="*/ 0 w 1250966"/>
                    <a:gd name="connsiteY6" fmla="*/ 1311223 h 1311223"/>
                    <a:gd name="connsiteX7" fmla="*/ 0 w 1250966"/>
                    <a:gd name="connsiteY7" fmla="*/ 356976 h 1311223"/>
                    <a:gd name="connsiteX8" fmla="*/ 356976 w 1250966"/>
                    <a:gd name="connsiteY8" fmla="*/ 0 h 1311223"/>
                    <a:gd name="connsiteX0" fmla="*/ 356976 w 1250966"/>
                    <a:gd name="connsiteY0" fmla="*/ 0 h 1311223"/>
                    <a:gd name="connsiteX1" fmla="*/ 893990 w 1250966"/>
                    <a:gd name="connsiteY1" fmla="*/ 0 h 1311223"/>
                    <a:gd name="connsiteX2" fmla="*/ 1250966 w 1250966"/>
                    <a:gd name="connsiteY2" fmla="*/ 356976 h 1311223"/>
                    <a:gd name="connsiteX3" fmla="*/ 1250966 w 1250966"/>
                    <a:gd name="connsiteY3" fmla="*/ 1311223 h 1311223"/>
                    <a:gd name="connsiteX4" fmla="*/ 1250966 w 1250966"/>
                    <a:gd name="connsiteY4" fmla="*/ 1311223 h 1311223"/>
                    <a:gd name="connsiteX5" fmla="*/ 0 w 1250966"/>
                    <a:gd name="connsiteY5" fmla="*/ 1311223 h 1311223"/>
                    <a:gd name="connsiteX6" fmla="*/ 116681 w 1250966"/>
                    <a:gd name="connsiteY6" fmla="*/ 1308841 h 1311223"/>
                    <a:gd name="connsiteX7" fmla="*/ 0 w 1250966"/>
                    <a:gd name="connsiteY7" fmla="*/ 356976 h 1311223"/>
                    <a:gd name="connsiteX8" fmla="*/ 356976 w 1250966"/>
                    <a:gd name="connsiteY8" fmla="*/ 0 h 1311223"/>
                    <a:gd name="connsiteX0" fmla="*/ 356976 w 1250966"/>
                    <a:gd name="connsiteY0" fmla="*/ 0 h 1311223"/>
                    <a:gd name="connsiteX1" fmla="*/ 893990 w 1250966"/>
                    <a:gd name="connsiteY1" fmla="*/ 0 h 1311223"/>
                    <a:gd name="connsiteX2" fmla="*/ 1250966 w 1250966"/>
                    <a:gd name="connsiteY2" fmla="*/ 356976 h 1311223"/>
                    <a:gd name="connsiteX3" fmla="*/ 1250966 w 1250966"/>
                    <a:gd name="connsiteY3" fmla="*/ 1311223 h 1311223"/>
                    <a:gd name="connsiteX4" fmla="*/ 1067610 w 1250966"/>
                    <a:gd name="connsiteY4" fmla="*/ 1311223 h 1311223"/>
                    <a:gd name="connsiteX5" fmla="*/ 0 w 1250966"/>
                    <a:gd name="connsiteY5" fmla="*/ 1311223 h 1311223"/>
                    <a:gd name="connsiteX6" fmla="*/ 116681 w 1250966"/>
                    <a:gd name="connsiteY6" fmla="*/ 1308841 h 1311223"/>
                    <a:gd name="connsiteX7" fmla="*/ 0 w 1250966"/>
                    <a:gd name="connsiteY7" fmla="*/ 356976 h 1311223"/>
                    <a:gd name="connsiteX8" fmla="*/ 356976 w 1250966"/>
                    <a:gd name="connsiteY8" fmla="*/ 0 h 1311223"/>
                    <a:gd name="connsiteX0" fmla="*/ 356976 w 1250966"/>
                    <a:gd name="connsiteY0" fmla="*/ 0 h 1311223"/>
                    <a:gd name="connsiteX1" fmla="*/ 893990 w 1250966"/>
                    <a:gd name="connsiteY1" fmla="*/ 0 h 1311223"/>
                    <a:gd name="connsiteX2" fmla="*/ 1250966 w 1250966"/>
                    <a:gd name="connsiteY2" fmla="*/ 356976 h 1311223"/>
                    <a:gd name="connsiteX3" fmla="*/ 1067610 w 1250966"/>
                    <a:gd name="connsiteY3" fmla="*/ 1311223 h 1311223"/>
                    <a:gd name="connsiteX4" fmla="*/ 0 w 1250966"/>
                    <a:gd name="connsiteY4" fmla="*/ 1311223 h 1311223"/>
                    <a:gd name="connsiteX5" fmla="*/ 116681 w 1250966"/>
                    <a:gd name="connsiteY5" fmla="*/ 1308841 h 1311223"/>
                    <a:gd name="connsiteX6" fmla="*/ 0 w 1250966"/>
                    <a:gd name="connsiteY6" fmla="*/ 356976 h 1311223"/>
                    <a:gd name="connsiteX7" fmla="*/ 356976 w 1250966"/>
                    <a:gd name="connsiteY7" fmla="*/ 0 h 1311223"/>
                    <a:gd name="connsiteX0" fmla="*/ 356976 w 1250966"/>
                    <a:gd name="connsiteY0" fmla="*/ 0 h 1311223"/>
                    <a:gd name="connsiteX1" fmla="*/ 893990 w 1250966"/>
                    <a:gd name="connsiteY1" fmla="*/ 0 h 1311223"/>
                    <a:gd name="connsiteX2" fmla="*/ 1250966 w 1250966"/>
                    <a:gd name="connsiteY2" fmla="*/ 356976 h 1311223"/>
                    <a:gd name="connsiteX3" fmla="*/ 1067610 w 1250966"/>
                    <a:gd name="connsiteY3" fmla="*/ 1311223 h 1311223"/>
                    <a:gd name="connsiteX4" fmla="*/ 116681 w 1250966"/>
                    <a:gd name="connsiteY4" fmla="*/ 1308841 h 1311223"/>
                    <a:gd name="connsiteX5" fmla="*/ 0 w 1250966"/>
                    <a:gd name="connsiteY5" fmla="*/ 356976 h 1311223"/>
                    <a:gd name="connsiteX6" fmla="*/ 356976 w 1250966"/>
                    <a:gd name="connsiteY6" fmla="*/ 0 h 1311223"/>
                    <a:gd name="connsiteX0" fmla="*/ 356976 w 1250966"/>
                    <a:gd name="connsiteY0" fmla="*/ 0 h 1311223"/>
                    <a:gd name="connsiteX1" fmla="*/ 893990 w 1250966"/>
                    <a:gd name="connsiteY1" fmla="*/ 0 h 1311223"/>
                    <a:gd name="connsiteX2" fmla="*/ 1250966 w 1250966"/>
                    <a:gd name="connsiteY2" fmla="*/ 356976 h 1311223"/>
                    <a:gd name="connsiteX3" fmla="*/ 1067610 w 1250966"/>
                    <a:gd name="connsiteY3" fmla="*/ 1311223 h 1311223"/>
                    <a:gd name="connsiteX4" fmla="*/ 116681 w 1250966"/>
                    <a:gd name="connsiteY4" fmla="*/ 1308841 h 1311223"/>
                    <a:gd name="connsiteX5" fmla="*/ 0 w 1250966"/>
                    <a:gd name="connsiteY5" fmla="*/ 356976 h 1311223"/>
                    <a:gd name="connsiteX6" fmla="*/ 356976 w 1250966"/>
                    <a:gd name="connsiteY6" fmla="*/ 0 h 1311223"/>
                    <a:gd name="connsiteX0" fmla="*/ 356976 w 1250966"/>
                    <a:gd name="connsiteY0" fmla="*/ 0 h 1315985"/>
                    <a:gd name="connsiteX1" fmla="*/ 893990 w 1250966"/>
                    <a:gd name="connsiteY1" fmla="*/ 0 h 1315985"/>
                    <a:gd name="connsiteX2" fmla="*/ 1250966 w 1250966"/>
                    <a:gd name="connsiteY2" fmla="*/ 356976 h 1315985"/>
                    <a:gd name="connsiteX3" fmla="*/ 1067610 w 1250966"/>
                    <a:gd name="connsiteY3" fmla="*/ 1311223 h 1315985"/>
                    <a:gd name="connsiteX4" fmla="*/ 161925 w 1250966"/>
                    <a:gd name="connsiteY4" fmla="*/ 1315985 h 1315985"/>
                    <a:gd name="connsiteX5" fmla="*/ 0 w 1250966"/>
                    <a:gd name="connsiteY5" fmla="*/ 356976 h 1315985"/>
                    <a:gd name="connsiteX6" fmla="*/ 356976 w 1250966"/>
                    <a:gd name="connsiteY6" fmla="*/ 0 h 1315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50966" h="1315985">
                      <a:moveTo>
                        <a:pt x="356976" y="0"/>
                      </a:moveTo>
                      <a:lnTo>
                        <a:pt x="893990" y="0"/>
                      </a:lnTo>
                      <a:cubicBezTo>
                        <a:pt x="1091142" y="0"/>
                        <a:pt x="1250966" y="159824"/>
                        <a:pt x="1250966" y="356976"/>
                      </a:cubicBezTo>
                      <a:lnTo>
                        <a:pt x="1067610" y="1311223"/>
                      </a:lnTo>
                      <a:lnTo>
                        <a:pt x="161925" y="1315985"/>
                      </a:lnTo>
                      <a:lnTo>
                        <a:pt x="0" y="356976"/>
                      </a:lnTo>
                      <a:cubicBezTo>
                        <a:pt x="0" y="159824"/>
                        <a:pt x="159824" y="0"/>
                        <a:pt x="356976" y="0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E3D338BB-5AF0-4B8B-A806-54D398693314}"/>
                    </a:ext>
                  </a:extLst>
                </p:cNvPr>
                <p:cNvSpPr/>
                <p:nvPr/>
              </p:nvSpPr>
              <p:spPr>
                <a:xfrm>
                  <a:off x="6655336" y="4683540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26" name="グループ化 125">
                  <a:extLst>
                    <a:ext uri="{FF2B5EF4-FFF2-40B4-BE49-F238E27FC236}">
                      <a16:creationId xmlns:a16="http://schemas.microsoft.com/office/drawing/2014/main" id="{BBBD1174-0AB2-4DDB-95BA-0B9228E08BD3}"/>
                    </a:ext>
                  </a:extLst>
                </p:cNvPr>
                <p:cNvGrpSpPr/>
                <p:nvPr/>
              </p:nvGrpSpPr>
              <p:grpSpPr>
                <a:xfrm rot="21094969">
                  <a:off x="6200282" y="3359826"/>
                  <a:ext cx="1354697" cy="1681299"/>
                  <a:chOff x="6298863" y="3383451"/>
                  <a:chExt cx="1354697" cy="1681299"/>
                </a:xfrm>
              </p:grpSpPr>
              <p:grpSp>
                <p:nvGrpSpPr>
                  <p:cNvPr id="136" name="グループ化 135">
                    <a:extLst>
                      <a:ext uri="{FF2B5EF4-FFF2-40B4-BE49-F238E27FC236}">
                        <a16:creationId xmlns:a16="http://schemas.microsoft.com/office/drawing/2014/main" id="{EAD687C9-289F-42C1-8141-C83E8A809A9E}"/>
                      </a:ext>
                    </a:extLst>
                  </p:cNvPr>
                  <p:cNvGrpSpPr/>
                  <p:nvPr/>
                </p:nvGrpSpPr>
                <p:grpSpPr>
                  <a:xfrm>
                    <a:off x="6316020" y="3595688"/>
                    <a:ext cx="1337540" cy="1273979"/>
                    <a:chOff x="3719469" y="3595688"/>
                    <a:chExt cx="1337540" cy="1273979"/>
                  </a:xfrm>
                </p:grpSpPr>
                <p:sp>
                  <p:nvSpPr>
                    <p:cNvPr id="155" name="円/楕円 156">
                      <a:extLst>
                        <a:ext uri="{FF2B5EF4-FFF2-40B4-BE49-F238E27FC236}">
                          <a16:creationId xmlns:a16="http://schemas.microsoft.com/office/drawing/2014/main" id="{4934DCCE-818B-430F-962C-92786B8C9B5A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3719469" y="4068545"/>
                      <a:ext cx="292865" cy="454903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56" name="グループ化 155">
                      <a:extLst>
                        <a:ext uri="{FF2B5EF4-FFF2-40B4-BE49-F238E27FC236}">
                          <a16:creationId xmlns:a16="http://schemas.microsoft.com/office/drawing/2014/main" id="{AD4D6CE1-5DB7-44D7-BAEE-1DC32770EE1F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4764144" y="4047967"/>
                      <a:ext cx="292865" cy="454903"/>
                      <a:chOff x="2629810" y="4189273"/>
                      <a:chExt cx="228026" cy="354190"/>
                    </a:xfrm>
                  </p:grpSpPr>
                  <p:sp>
                    <p:nvSpPr>
                      <p:cNvPr id="158" name="円/楕円 156">
                        <a:extLst>
                          <a:ext uri="{FF2B5EF4-FFF2-40B4-BE49-F238E27FC236}">
                            <a16:creationId xmlns:a16="http://schemas.microsoft.com/office/drawing/2014/main" id="{28621255-D00A-4C06-A446-0A64730E8DF9}"/>
                          </a:ext>
                        </a:extLst>
                      </p:cNvPr>
                      <p:cNvSpPr/>
                      <p:nvPr/>
                    </p:nvSpPr>
                    <p:spPr>
                      <a:xfrm rot="20700000">
                        <a:off x="2629810" y="4189273"/>
                        <a:ext cx="228026" cy="354190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75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59" name="円/楕円 156">
                        <a:extLst>
                          <a:ext uri="{FF2B5EF4-FFF2-40B4-BE49-F238E27FC236}">
                            <a16:creationId xmlns:a16="http://schemas.microsoft.com/office/drawing/2014/main" id="{530BA0EF-33F0-49CC-97FE-A58C24E9966C}"/>
                          </a:ext>
                        </a:extLst>
                      </p:cNvPr>
                      <p:cNvSpPr/>
                      <p:nvPr/>
                    </p:nvSpPr>
                    <p:spPr>
                      <a:xfrm rot="20700000">
                        <a:off x="2666477" y="4246226"/>
                        <a:ext cx="154692" cy="240282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57" name="四角形: 角を丸くする 156">
                      <a:extLst>
                        <a:ext uri="{FF2B5EF4-FFF2-40B4-BE49-F238E27FC236}">
                          <a16:creationId xmlns:a16="http://schemas.microsoft.com/office/drawing/2014/main" id="{94C80205-DD6A-49DC-A41B-4AEB4A5F1E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84490" y="3595688"/>
                      <a:ext cx="1149460" cy="127397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>
                        <a:lumMod val="75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37" name="楕円 237">
                    <a:extLst>
                      <a:ext uri="{FF2B5EF4-FFF2-40B4-BE49-F238E27FC236}">
                        <a16:creationId xmlns:a16="http://schemas.microsoft.com/office/drawing/2014/main" id="{4CCE05BE-9E49-4647-809A-0A8E4BBF2F81}"/>
                      </a:ext>
                    </a:extLst>
                  </p:cNvPr>
                  <p:cNvSpPr/>
                  <p:nvPr/>
                </p:nvSpPr>
                <p:spPr>
                  <a:xfrm>
                    <a:off x="6352429" y="3383451"/>
                    <a:ext cx="1197123" cy="636673"/>
                  </a:xfrm>
                  <a:custGeom>
                    <a:avLst/>
                    <a:gdLst>
                      <a:gd name="connsiteX0" fmla="*/ 0 w 1197121"/>
                      <a:gd name="connsiteY0" fmla="*/ 107493 h 214985"/>
                      <a:gd name="connsiteX1" fmla="*/ 598561 w 1197121"/>
                      <a:gd name="connsiteY1" fmla="*/ 0 h 214985"/>
                      <a:gd name="connsiteX2" fmla="*/ 1197122 w 1197121"/>
                      <a:gd name="connsiteY2" fmla="*/ 107493 h 214985"/>
                      <a:gd name="connsiteX3" fmla="*/ 598561 w 1197121"/>
                      <a:gd name="connsiteY3" fmla="*/ 214986 h 214985"/>
                      <a:gd name="connsiteX4" fmla="*/ 0 w 1197121"/>
                      <a:gd name="connsiteY4" fmla="*/ 107493 h 214985"/>
                      <a:gd name="connsiteX0" fmla="*/ 1 w 1197123"/>
                      <a:gd name="connsiteY0" fmla="*/ 452774 h 560267"/>
                      <a:gd name="connsiteX1" fmla="*/ 603325 w 1197123"/>
                      <a:gd name="connsiteY1" fmla="*/ 0 h 560267"/>
                      <a:gd name="connsiteX2" fmla="*/ 1197123 w 1197123"/>
                      <a:gd name="connsiteY2" fmla="*/ 452774 h 560267"/>
                      <a:gd name="connsiteX3" fmla="*/ 598562 w 1197123"/>
                      <a:gd name="connsiteY3" fmla="*/ 560267 h 560267"/>
                      <a:gd name="connsiteX4" fmla="*/ 1 w 1197123"/>
                      <a:gd name="connsiteY4" fmla="*/ 452774 h 5602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97123" h="560267">
                        <a:moveTo>
                          <a:pt x="1" y="452774"/>
                        </a:moveTo>
                        <a:cubicBezTo>
                          <a:pt x="795" y="359396"/>
                          <a:pt x="272749" y="0"/>
                          <a:pt x="603325" y="0"/>
                        </a:cubicBezTo>
                        <a:cubicBezTo>
                          <a:pt x="933901" y="0"/>
                          <a:pt x="1197123" y="393407"/>
                          <a:pt x="1197123" y="452774"/>
                        </a:cubicBezTo>
                        <a:cubicBezTo>
                          <a:pt x="1197123" y="512141"/>
                          <a:pt x="929138" y="560267"/>
                          <a:pt x="598562" y="560267"/>
                        </a:cubicBezTo>
                        <a:cubicBezTo>
                          <a:pt x="267986" y="560267"/>
                          <a:pt x="-793" y="546152"/>
                          <a:pt x="1" y="452774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85000"/>
                      <a:lumOff val="1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8" name="楕円 237">
                    <a:extLst>
                      <a:ext uri="{FF2B5EF4-FFF2-40B4-BE49-F238E27FC236}">
                        <a16:creationId xmlns:a16="http://schemas.microsoft.com/office/drawing/2014/main" id="{D282BFA8-A45B-4CC0-8390-6FC431DAC4E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371478" y="4483157"/>
                    <a:ext cx="1159024" cy="581593"/>
                  </a:xfrm>
                  <a:custGeom>
                    <a:avLst/>
                    <a:gdLst>
                      <a:gd name="connsiteX0" fmla="*/ 0 w 1197121"/>
                      <a:gd name="connsiteY0" fmla="*/ 107493 h 214985"/>
                      <a:gd name="connsiteX1" fmla="*/ 598561 w 1197121"/>
                      <a:gd name="connsiteY1" fmla="*/ 0 h 214985"/>
                      <a:gd name="connsiteX2" fmla="*/ 1197122 w 1197121"/>
                      <a:gd name="connsiteY2" fmla="*/ 107493 h 214985"/>
                      <a:gd name="connsiteX3" fmla="*/ 598561 w 1197121"/>
                      <a:gd name="connsiteY3" fmla="*/ 214986 h 214985"/>
                      <a:gd name="connsiteX4" fmla="*/ 0 w 1197121"/>
                      <a:gd name="connsiteY4" fmla="*/ 107493 h 214985"/>
                      <a:gd name="connsiteX0" fmla="*/ 1 w 1197123"/>
                      <a:gd name="connsiteY0" fmla="*/ 452774 h 560267"/>
                      <a:gd name="connsiteX1" fmla="*/ 603325 w 1197123"/>
                      <a:gd name="connsiteY1" fmla="*/ 0 h 560267"/>
                      <a:gd name="connsiteX2" fmla="*/ 1197123 w 1197123"/>
                      <a:gd name="connsiteY2" fmla="*/ 452774 h 560267"/>
                      <a:gd name="connsiteX3" fmla="*/ 598562 w 1197123"/>
                      <a:gd name="connsiteY3" fmla="*/ 560267 h 560267"/>
                      <a:gd name="connsiteX4" fmla="*/ 1 w 1197123"/>
                      <a:gd name="connsiteY4" fmla="*/ 452774 h 560267"/>
                      <a:gd name="connsiteX0" fmla="*/ 1 w 1197123"/>
                      <a:gd name="connsiteY0" fmla="*/ 452774 h 482834"/>
                      <a:gd name="connsiteX1" fmla="*/ 603325 w 1197123"/>
                      <a:gd name="connsiteY1" fmla="*/ 0 h 482834"/>
                      <a:gd name="connsiteX2" fmla="*/ 1197123 w 1197123"/>
                      <a:gd name="connsiteY2" fmla="*/ 452774 h 482834"/>
                      <a:gd name="connsiteX3" fmla="*/ 608401 w 1197123"/>
                      <a:gd name="connsiteY3" fmla="*/ 441650 h 482834"/>
                      <a:gd name="connsiteX4" fmla="*/ 1 w 1197123"/>
                      <a:gd name="connsiteY4" fmla="*/ 452774 h 482834"/>
                      <a:gd name="connsiteX0" fmla="*/ 3 w 1197125"/>
                      <a:gd name="connsiteY0" fmla="*/ 452788 h 482848"/>
                      <a:gd name="connsiteX1" fmla="*/ 603327 w 1197125"/>
                      <a:gd name="connsiteY1" fmla="*/ 14 h 482848"/>
                      <a:gd name="connsiteX2" fmla="*/ 1197125 w 1197125"/>
                      <a:gd name="connsiteY2" fmla="*/ 452788 h 482848"/>
                      <a:gd name="connsiteX3" fmla="*/ 608403 w 1197125"/>
                      <a:gd name="connsiteY3" fmla="*/ 441664 h 482848"/>
                      <a:gd name="connsiteX4" fmla="*/ 3 w 1197125"/>
                      <a:gd name="connsiteY4" fmla="*/ 452788 h 4828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97125" h="482848">
                        <a:moveTo>
                          <a:pt x="3" y="452788"/>
                        </a:moveTo>
                        <a:cubicBezTo>
                          <a:pt x="-843" y="379180"/>
                          <a:pt x="160533" y="-2675"/>
                          <a:pt x="603327" y="14"/>
                        </a:cubicBezTo>
                        <a:cubicBezTo>
                          <a:pt x="933903" y="14"/>
                          <a:pt x="1197125" y="393421"/>
                          <a:pt x="1197125" y="452788"/>
                        </a:cubicBezTo>
                        <a:cubicBezTo>
                          <a:pt x="1197125" y="512155"/>
                          <a:pt x="938979" y="441664"/>
                          <a:pt x="608403" y="441664"/>
                        </a:cubicBezTo>
                        <a:cubicBezTo>
                          <a:pt x="277827" y="441664"/>
                          <a:pt x="849" y="526396"/>
                          <a:pt x="3" y="452788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9" name="フリーフォーム: 図形 138">
                    <a:extLst>
                      <a:ext uri="{FF2B5EF4-FFF2-40B4-BE49-F238E27FC236}">
                        <a16:creationId xmlns:a16="http://schemas.microsoft.com/office/drawing/2014/main" id="{8B644432-6EEF-4AF0-A324-A206AA99F726}"/>
                      </a:ext>
                    </a:extLst>
                  </p:cNvPr>
                  <p:cNvSpPr/>
                  <p:nvPr/>
                </p:nvSpPr>
                <p:spPr>
                  <a:xfrm>
                    <a:off x="6806976" y="4355355"/>
                    <a:ext cx="180209" cy="229843"/>
                  </a:xfrm>
                  <a:custGeom>
                    <a:avLst/>
                    <a:gdLst>
                      <a:gd name="connsiteX0" fmla="*/ 52159 w 190558"/>
                      <a:gd name="connsiteY0" fmla="*/ 0 h 262194"/>
                      <a:gd name="connsiteX1" fmla="*/ 58192 w 190558"/>
                      <a:gd name="connsiteY1" fmla="*/ 5958 h 262194"/>
                      <a:gd name="connsiteX2" fmla="*/ 95279 w 190558"/>
                      <a:gd name="connsiteY2" fmla="*/ 16925 h 262194"/>
                      <a:gd name="connsiteX3" fmla="*/ 132366 w 190558"/>
                      <a:gd name="connsiteY3" fmla="*/ 5958 h 262194"/>
                      <a:gd name="connsiteX4" fmla="*/ 138399 w 190558"/>
                      <a:gd name="connsiteY4" fmla="*/ 0 h 262194"/>
                      <a:gd name="connsiteX5" fmla="*/ 162652 w 190558"/>
                      <a:gd name="connsiteY5" fmla="*/ 23950 h 262194"/>
                      <a:gd name="connsiteX6" fmla="*/ 190558 w 190558"/>
                      <a:gd name="connsiteY6" fmla="*/ 122634 h 262194"/>
                      <a:gd name="connsiteX7" fmla="*/ 95279 w 190558"/>
                      <a:gd name="connsiteY7" fmla="*/ 262194 h 262194"/>
                      <a:gd name="connsiteX8" fmla="*/ 0 w 190558"/>
                      <a:gd name="connsiteY8" fmla="*/ 122634 h 262194"/>
                      <a:gd name="connsiteX9" fmla="*/ 27907 w 190558"/>
                      <a:gd name="connsiteY9" fmla="*/ 23950 h 262194"/>
                      <a:gd name="connsiteX0" fmla="*/ 52159 w 190558"/>
                      <a:gd name="connsiteY0" fmla="*/ 0 h 262194"/>
                      <a:gd name="connsiteX1" fmla="*/ 58192 w 190558"/>
                      <a:gd name="connsiteY1" fmla="*/ 5958 h 262194"/>
                      <a:gd name="connsiteX2" fmla="*/ 92898 w 190558"/>
                      <a:gd name="connsiteY2" fmla="*/ 16925 h 262194"/>
                      <a:gd name="connsiteX3" fmla="*/ 132366 w 190558"/>
                      <a:gd name="connsiteY3" fmla="*/ 5958 h 262194"/>
                      <a:gd name="connsiteX4" fmla="*/ 138399 w 190558"/>
                      <a:gd name="connsiteY4" fmla="*/ 0 h 262194"/>
                      <a:gd name="connsiteX5" fmla="*/ 162652 w 190558"/>
                      <a:gd name="connsiteY5" fmla="*/ 23950 h 262194"/>
                      <a:gd name="connsiteX6" fmla="*/ 190558 w 190558"/>
                      <a:gd name="connsiteY6" fmla="*/ 122634 h 262194"/>
                      <a:gd name="connsiteX7" fmla="*/ 95279 w 190558"/>
                      <a:gd name="connsiteY7" fmla="*/ 262194 h 262194"/>
                      <a:gd name="connsiteX8" fmla="*/ 0 w 190558"/>
                      <a:gd name="connsiteY8" fmla="*/ 122634 h 262194"/>
                      <a:gd name="connsiteX9" fmla="*/ 27907 w 190558"/>
                      <a:gd name="connsiteY9" fmla="*/ 23950 h 262194"/>
                      <a:gd name="connsiteX10" fmla="*/ 52159 w 190558"/>
                      <a:gd name="connsiteY10" fmla="*/ 0 h 262194"/>
                      <a:gd name="connsiteX0" fmla="*/ 92898 w 190558"/>
                      <a:gd name="connsiteY0" fmla="*/ 16925 h 262194"/>
                      <a:gd name="connsiteX1" fmla="*/ 132366 w 190558"/>
                      <a:gd name="connsiteY1" fmla="*/ 5958 h 262194"/>
                      <a:gd name="connsiteX2" fmla="*/ 138399 w 190558"/>
                      <a:gd name="connsiteY2" fmla="*/ 0 h 262194"/>
                      <a:gd name="connsiteX3" fmla="*/ 162652 w 190558"/>
                      <a:gd name="connsiteY3" fmla="*/ 23950 h 262194"/>
                      <a:gd name="connsiteX4" fmla="*/ 190558 w 190558"/>
                      <a:gd name="connsiteY4" fmla="*/ 122634 h 262194"/>
                      <a:gd name="connsiteX5" fmla="*/ 95279 w 190558"/>
                      <a:gd name="connsiteY5" fmla="*/ 262194 h 262194"/>
                      <a:gd name="connsiteX6" fmla="*/ 0 w 190558"/>
                      <a:gd name="connsiteY6" fmla="*/ 122634 h 262194"/>
                      <a:gd name="connsiteX7" fmla="*/ 27907 w 190558"/>
                      <a:gd name="connsiteY7" fmla="*/ 23950 h 262194"/>
                      <a:gd name="connsiteX8" fmla="*/ 52159 w 190558"/>
                      <a:gd name="connsiteY8" fmla="*/ 0 h 262194"/>
                      <a:gd name="connsiteX9" fmla="*/ 58192 w 190558"/>
                      <a:gd name="connsiteY9" fmla="*/ 5958 h 262194"/>
                      <a:gd name="connsiteX10" fmla="*/ 184338 w 190558"/>
                      <a:gd name="connsiteY10" fmla="*/ 108365 h 262194"/>
                      <a:gd name="connsiteX0" fmla="*/ 92898 w 190558"/>
                      <a:gd name="connsiteY0" fmla="*/ 16925 h 262194"/>
                      <a:gd name="connsiteX1" fmla="*/ 132366 w 190558"/>
                      <a:gd name="connsiteY1" fmla="*/ 5958 h 262194"/>
                      <a:gd name="connsiteX2" fmla="*/ 138399 w 190558"/>
                      <a:gd name="connsiteY2" fmla="*/ 0 h 262194"/>
                      <a:gd name="connsiteX3" fmla="*/ 162652 w 190558"/>
                      <a:gd name="connsiteY3" fmla="*/ 23950 h 262194"/>
                      <a:gd name="connsiteX4" fmla="*/ 190558 w 190558"/>
                      <a:gd name="connsiteY4" fmla="*/ 122634 h 262194"/>
                      <a:gd name="connsiteX5" fmla="*/ 95279 w 190558"/>
                      <a:gd name="connsiteY5" fmla="*/ 262194 h 262194"/>
                      <a:gd name="connsiteX6" fmla="*/ 0 w 190558"/>
                      <a:gd name="connsiteY6" fmla="*/ 122634 h 262194"/>
                      <a:gd name="connsiteX7" fmla="*/ 27907 w 190558"/>
                      <a:gd name="connsiteY7" fmla="*/ 23950 h 262194"/>
                      <a:gd name="connsiteX8" fmla="*/ 52159 w 190558"/>
                      <a:gd name="connsiteY8" fmla="*/ 0 h 262194"/>
                      <a:gd name="connsiteX9" fmla="*/ 58192 w 190558"/>
                      <a:gd name="connsiteY9" fmla="*/ 5958 h 262194"/>
                      <a:gd name="connsiteX0" fmla="*/ 132366 w 190558"/>
                      <a:gd name="connsiteY0" fmla="*/ 5958 h 262194"/>
                      <a:gd name="connsiteX1" fmla="*/ 138399 w 190558"/>
                      <a:gd name="connsiteY1" fmla="*/ 0 h 262194"/>
                      <a:gd name="connsiteX2" fmla="*/ 162652 w 190558"/>
                      <a:gd name="connsiteY2" fmla="*/ 23950 h 262194"/>
                      <a:gd name="connsiteX3" fmla="*/ 190558 w 190558"/>
                      <a:gd name="connsiteY3" fmla="*/ 122634 h 262194"/>
                      <a:gd name="connsiteX4" fmla="*/ 95279 w 190558"/>
                      <a:gd name="connsiteY4" fmla="*/ 262194 h 262194"/>
                      <a:gd name="connsiteX5" fmla="*/ 0 w 190558"/>
                      <a:gd name="connsiteY5" fmla="*/ 122634 h 262194"/>
                      <a:gd name="connsiteX6" fmla="*/ 27907 w 190558"/>
                      <a:gd name="connsiteY6" fmla="*/ 23950 h 262194"/>
                      <a:gd name="connsiteX7" fmla="*/ 52159 w 190558"/>
                      <a:gd name="connsiteY7" fmla="*/ 0 h 262194"/>
                      <a:gd name="connsiteX8" fmla="*/ 58192 w 190558"/>
                      <a:gd name="connsiteY8" fmla="*/ 5958 h 262194"/>
                      <a:gd name="connsiteX0" fmla="*/ 132366 w 190558"/>
                      <a:gd name="connsiteY0" fmla="*/ 5958 h 262194"/>
                      <a:gd name="connsiteX1" fmla="*/ 138399 w 190558"/>
                      <a:gd name="connsiteY1" fmla="*/ 0 h 262194"/>
                      <a:gd name="connsiteX2" fmla="*/ 162652 w 190558"/>
                      <a:gd name="connsiteY2" fmla="*/ 23950 h 262194"/>
                      <a:gd name="connsiteX3" fmla="*/ 190558 w 190558"/>
                      <a:gd name="connsiteY3" fmla="*/ 122634 h 262194"/>
                      <a:gd name="connsiteX4" fmla="*/ 95279 w 190558"/>
                      <a:gd name="connsiteY4" fmla="*/ 262194 h 262194"/>
                      <a:gd name="connsiteX5" fmla="*/ 0 w 190558"/>
                      <a:gd name="connsiteY5" fmla="*/ 122634 h 262194"/>
                      <a:gd name="connsiteX6" fmla="*/ 27907 w 190558"/>
                      <a:gd name="connsiteY6" fmla="*/ 23950 h 262194"/>
                      <a:gd name="connsiteX7" fmla="*/ 52159 w 190558"/>
                      <a:gd name="connsiteY7" fmla="*/ 0 h 262194"/>
                      <a:gd name="connsiteX0" fmla="*/ 138399 w 190558"/>
                      <a:gd name="connsiteY0" fmla="*/ 0 h 262194"/>
                      <a:gd name="connsiteX1" fmla="*/ 162652 w 190558"/>
                      <a:gd name="connsiteY1" fmla="*/ 23950 h 262194"/>
                      <a:gd name="connsiteX2" fmla="*/ 190558 w 190558"/>
                      <a:gd name="connsiteY2" fmla="*/ 122634 h 262194"/>
                      <a:gd name="connsiteX3" fmla="*/ 95279 w 190558"/>
                      <a:gd name="connsiteY3" fmla="*/ 262194 h 262194"/>
                      <a:gd name="connsiteX4" fmla="*/ 0 w 190558"/>
                      <a:gd name="connsiteY4" fmla="*/ 122634 h 262194"/>
                      <a:gd name="connsiteX5" fmla="*/ 27907 w 190558"/>
                      <a:gd name="connsiteY5" fmla="*/ 23950 h 262194"/>
                      <a:gd name="connsiteX6" fmla="*/ 52159 w 190558"/>
                      <a:gd name="connsiteY6" fmla="*/ 0 h 2621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90558" h="262194">
                        <a:moveTo>
                          <a:pt x="138399" y="0"/>
                        </a:moveTo>
                        <a:lnTo>
                          <a:pt x="162652" y="23950"/>
                        </a:lnTo>
                        <a:cubicBezTo>
                          <a:pt x="179894" y="49206"/>
                          <a:pt x="190558" y="84096"/>
                          <a:pt x="190558" y="122634"/>
                        </a:cubicBezTo>
                        <a:cubicBezTo>
                          <a:pt x="190558" y="199711"/>
                          <a:pt x="147900" y="262194"/>
                          <a:pt x="95279" y="262194"/>
                        </a:cubicBezTo>
                        <a:cubicBezTo>
                          <a:pt x="42658" y="262194"/>
                          <a:pt x="0" y="199711"/>
                          <a:pt x="0" y="122634"/>
                        </a:cubicBezTo>
                        <a:cubicBezTo>
                          <a:pt x="0" y="84096"/>
                          <a:pt x="10665" y="49206"/>
                          <a:pt x="27907" y="23950"/>
                        </a:cubicBezTo>
                        <a:lnTo>
                          <a:pt x="52159" y="0"/>
                        </a:lnTo>
                      </a:path>
                    </a:pathLst>
                  </a:custGeom>
                  <a:solidFill>
                    <a:schemeClr val="tx1">
                      <a:lumMod val="50000"/>
                      <a:lumOff val="5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0" name="楕円 139">
                    <a:extLst>
                      <a:ext uri="{FF2B5EF4-FFF2-40B4-BE49-F238E27FC236}">
                        <a16:creationId xmlns:a16="http://schemas.microsoft.com/office/drawing/2014/main" id="{3C7F7DFD-9380-4D47-A344-11E46EAE1174}"/>
                      </a:ext>
                    </a:extLst>
                  </p:cNvPr>
                  <p:cNvSpPr/>
                  <p:nvPr/>
                </p:nvSpPr>
                <p:spPr>
                  <a:xfrm>
                    <a:off x="6450297" y="4375310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1" name="楕円 140">
                    <a:extLst>
                      <a:ext uri="{FF2B5EF4-FFF2-40B4-BE49-F238E27FC236}">
                        <a16:creationId xmlns:a16="http://schemas.microsoft.com/office/drawing/2014/main" id="{750D9543-759B-4EB7-8303-038CE5F234C0}"/>
                      </a:ext>
                    </a:extLst>
                  </p:cNvPr>
                  <p:cNvSpPr/>
                  <p:nvPr/>
                </p:nvSpPr>
                <p:spPr>
                  <a:xfrm>
                    <a:off x="6514591" y="4434841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2" name="楕円 141">
                    <a:extLst>
                      <a:ext uri="{FF2B5EF4-FFF2-40B4-BE49-F238E27FC236}">
                        <a16:creationId xmlns:a16="http://schemas.microsoft.com/office/drawing/2014/main" id="{2A8B2230-A6C7-4AC9-93D2-C0B8450A74E0}"/>
                      </a:ext>
                    </a:extLst>
                  </p:cNvPr>
                  <p:cNvSpPr/>
                  <p:nvPr/>
                </p:nvSpPr>
                <p:spPr>
                  <a:xfrm>
                    <a:off x="6571741" y="4337210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3" name="楕円 142">
                    <a:extLst>
                      <a:ext uri="{FF2B5EF4-FFF2-40B4-BE49-F238E27FC236}">
                        <a16:creationId xmlns:a16="http://schemas.microsoft.com/office/drawing/2014/main" id="{FB52991C-F47D-4360-9F56-FDF7B8B60255}"/>
                      </a:ext>
                    </a:extLst>
                  </p:cNvPr>
                  <p:cNvSpPr/>
                  <p:nvPr/>
                </p:nvSpPr>
                <p:spPr>
                  <a:xfrm>
                    <a:off x="7404049" y="4421029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4" name="楕円 143">
                    <a:extLst>
                      <a:ext uri="{FF2B5EF4-FFF2-40B4-BE49-F238E27FC236}">
                        <a16:creationId xmlns:a16="http://schemas.microsoft.com/office/drawing/2014/main" id="{288BEB3A-D971-4871-A376-B4C0C0A62D28}"/>
                      </a:ext>
                    </a:extLst>
                  </p:cNvPr>
                  <p:cNvSpPr/>
                  <p:nvPr/>
                </p:nvSpPr>
                <p:spPr>
                  <a:xfrm>
                    <a:off x="7438516" y="4337210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5" name="楕円 144">
                    <a:extLst>
                      <a:ext uri="{FF2B5EF4-FFF2-40B4-BE49-F238E27FC236}">
                        <a16:creationId xmlns:a16="http://schemas.microsoft.com/office/drawing/2014/main" id="{157DA39D-60B8-4AD8-B069-3A5B33E2041C}"/>
                      </a:ext>
                    </a:extLst>
                  </p:cNvPr>
                  <p:cNvSpPr/>
                  <p:nvPr/>
                </p:nvSpPr>
                <p:spPr>
                  <a:xfrm>
                    <a:off x="7307547" y="4380072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46" name="グループ化 145">
                    <a:extLst>
                      <a:ext uri="{FF2B5EF4-FFF2-40B4-BE49-F238E27FC236}">
                        <a16:creationId xmlns:a16="http://schemas.microsoft.com/office/drawing/2014/main" id="{097120AB-3CED-4757-89E7-3C2CCF3B7E52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6415967" y="4107062"/>
                    <a:ext cx="437637" cy="206933"/>
                    <a:chOff x="3278981" y="3786423"/>
                    <a:chExt cx="437637" cy="206933"/>
                  </a:xfrm>
                </p:grpSpPr>
                <p:sp>
                  <p:nvSpPr>
                    <p:cNvPr id="152" name="楕円 151">
                      <a:extLst>
                        <a:ext uri="{FF2B5EF4-FFF2-40B4-BE49-F238E27FC236}">
                          <a16:creationId xmlns:a16="http://schemas.microsoft.com/office/drawing/2014/main" id="{E99A853C-4E43-4F8A-8073-662D853175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78981" y="3796110"/>
                      <a:ext cx="437637" cy="197246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53" name="楕円 152">
                      <a:extLst>
                        <a:ext uri="{FF2B5EF4-FFF2-40B4-BE49-F238E27FC236}">
                          <a16:creationId xmlns:a16="http://schemas.microsoft.com/office/drawing/2014/main" id="{2BE95D6E-3A9A-4F87-92B7-63D4FEB676B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41579" y="3843300"/>
                      <a:ext cx="108878" cy="108876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4" name="フリーフォーム: 図形 153">
                      <a:extLst>
                        <a:ext uri="{FF2B5EF4-FFF2-40B4-BE49-F238E27FC236}">
                          <a16:creationId xmlns:a16="http://schemas.microsoft.com/office/drawing/2014/main" id="{05442744-E93B-42A1-B711-DB57D6F1B7F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84323" y="3786423"/>
                      <a:ext cx="426954" cy="86697"/>
                    </a:xfrm>
                    <a:custGeom>
                      <a:avLst/>
                      <a:gdLst>
                        <a:gd name="connsiteX0" fmla="*/ 213477 w 426954"/>
                        <a:gd name="connsiteY0" fmla="*/ 0 h 86697"/>
                        <a:gd name="connsiteX1" fmla="*/ 415100 w 426954"/>
                        <a:gd name="connsiteY1" fmla="*/ 60235 h 86697"/>
                        <a:gd name="connsiteX2" fmla="*/ 426954 w 426954"/>
                        <a:gd name="connsiteY2" fmla="*/ 86697 h 86697"/>
                        <a:gd name="connsiteX3" fmla="*/ 423981 w 426954"/>
                        <a:gd name="connsiteY3" fmla="*/ 86331 h 86697"/>
                        <a:gd name="connsiteX4" fmla="*/ 213477 w 426954"/>
                        <a:gd name="connsiteY4" fmla="*/ 78581 h 86697"/>
                        <a:gd name="connsiteX5" fmla="*/ 2973 w 426954"/>
                        <a:gd name="connsiteY5" fmla="*/ 86331 h 86697"/>
                        <a:gd name="connsiteX6" fmla="*/ 0 w 426954"/>
                        <a:gd name="connsiteY6" fmla="*/ 86697 h 86697"/>
                        <a:gd name="connsiteX7" fmla="*/ 11854 w 426954"/>
                        <a:gd name="connsiteY7" fmla="*/ 60235 h 86697"/>
                        <a:gd name="connsiteX8" fmla="*/ 213477 w 426954"/>
                        <a:gd name="connsiteY8" fmla="*/ 0 h 866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26954" h="86697">
                          <a:moveTo>
                            <a:pt x="213477" y="0"/>
                          </a:moveTo>
                          <a:cubicBezTo>
                            <a:pt x="304115" y="0"/>
                            <a:pt x="381882" y="24837"/>
                            <a:pt x="415100" y="60235"/>
                          </a:cubicBezTo>
                          <a:lnTo>
                            <a:pt x="426954" y="86697"/>
                          </a:lnTo>
                          <a:lnTo>
                            <a:pt x="423981" y="86331"/>
                          </a:lnTo>
                          <a:cubicBezTo>
                            <a:pt x="359281" y="81341"/>
                            <a:pt x="288146" y="78581"/>
                            <a:pt x="213477" y="78581"/>
                          </a:cubicBezTo>
                          <a:cubicBezTo>
                            <a:pt x="138808" y="78581"/>
                            <a:pt x="67674" y="81341"/>
                            <a:pt x="2973" y="86331"/>
                          </a:cubicBezTo>
                          <a:lnTo>
                            <a:pt x="0" y="86697"/>
                          </a:lnTo>
                          <a:lnTo>
                            <a:pt x="11854" y="60235"/>
                          </a:lnTo>
                          <a:cubicBezTo>
                            <a:pt x="45073" y="24837"/>
                            <a:pt x="122840" y="0"/>
                            <a:pt x="213477" y="0"/>
                          </a:cubicBezTo>
                          <a:close/>
                        </a:path>
                      </a:pathLst>
                    </a:cu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47" name="グループ化 146">
                    <a:extLst>
                      <a:ext uri="{FF2B5EF4-FFF2-40B4-BE49-F238E27FC236}">
                        <a16:creationId xmlns:a16="http://schemas.microsoft.com/office/drawing/2014/main" id="{B55751F4-1F91-46FE-82C8-54EC7896B171}"/>
                      </a:ext>
                    </a:extLst>
                  </p:cNvPr>
                  <p:cNvGrpSpPr/>
                  <p:nvPr/>
                </p:nvGrpSpPr>
                <p:grpSpPr>
                  <a:xfrm rot="20700000" flipH="1">
                    <a:off x="7048303" y="4107062"/>
                    <a:ext cx="437637" cy="206933"/>
                    <a:chOff x="3278981" y="3786423"/>
                    <a:chExt cx="437637" cy="206933"/>
                  </a:xfrm>
                </p:grpSpPr>
                <p:sp>
                  <p:nvSpPr>
                    <p:cNvPr id="149" name="楕円 148">
                      <a:extLst>
                        <a:ext uri="{FF2B5EF4-FFF2-40B4-BE49-F238E27FC236}">
                          <a16:creationId xmlns:a16="http://schemas.microsoft.com/office/drawing/2014/main" id="{5D5EDBA9-1970-4D41-AAD5-62AE236AC43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78981" y="3796110"/>
                      <a:ext cx="437637" cy="197246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50" name="楕円 149">
                      <a:extLst>
                        <a:ext uri="{FF2B5EF4-FFF2-40B4-BE49-F238E27FC236}">
                          <a16:creationId xmlns:a16="http://schemas.microsoft.com/office/drawing/2014/main" id="{E0EBE014-4220-405E-9710-A80A3E97C7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55052" y="3838714"/>
                      <a:ext cx="108878" cy="108876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1" name="フリーフォーム: 図形 150">
                      <a:extLst>
                        <a:ext uri="{FF2B5EF4-FFF2-40B4-BE49-F238E27FC236}">
                          <a16:creationId xmlns:a16="http://schemas.microsoft.com/office/drawing/2014/main" id="{AC850396-306F-4311-A14F-E27A8EB9E30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84323" y="3786423"/>
                      <a:ext cx="426954" cy="86697"/>
                    </a:xfrm>
                    <a:custGeom>
                      <a:avLst/>
                      <a:gdLst>
                        <a:gd name="connsiteX0" fmla="*/ 213477 w 426954"/>
                        <a:gd name="connsiteY0" fmla="*/ 0 h 86697"/>
                        <a:gd name="connsiteX1" fmla="*/ 415100 w 426954"/>
                        <a:gd name="connsiteY1" fmla="*/ 60235 h 86697"/>
                        <a:gd name="connsiteX2" fmla="*/ 426954 w 426954"/>
                        <a:gd name="connsiteY2" fmla="*/ 86697 h 86697"/>
                        <a:gd name="connsiteX3" fmla="*/ 423981 w 426954"/>
                        <a:gd name="connsiteY3" fmla="*/ 86331 h 86697"/>
                        <a:gd name="connsiteX4" fmla="*/ 213477 w 426954"/>
                        <a:gd name="connsiteY4" fmla="*/ 78581 h 86697"/>
                        <a:gd name="connsiteX5" fmla="*/ 2973 w 426954"/>
                        <a:gd name="connsiteY5" fmla="*/ 86331 h 86697"/>
                        <a:gd name="connsiteX6" fmla="*/ 0 w 426954"/>
                        <a:gd name="connsiteY6" fmla="*/ 86697 h 86697"/>
                        <a:gd name="connsiteX7" fmla="*/ 11854 w 426954"/>
                        <a:gd name="connsiteY7" fmla="*/ 60235 h 86697"/>
                        <a:gd name="connsiteX8" fmla="*/ 213477 w 426954"/>
                        <a:gd name="connsiteY8" fmla="*/ 0 h 866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26954" h="86697">
                          <a:moveTo>
                            <a:pt x="213477" y="0"/>
                          </a:moveTo>
                          <a:cubicBezTo>
                            <a:pt x="304115" y="0"/>
                            <a:pt x="381882" y="24837"/>
                            <a:pt x="415100" y="60235"/>
                          </a:cubicBezTo>
                          <a:lnTo>
                            <a:pt x="426954" y="86697"/>
                          </a:lnTo>
                          <a:lnTo>
                            <a:pt x="423981" y="86331"/>
                          </a:lnTo>
                          <a:cubicBezTo>
                            <a:pt x="359281" y="81341"/>
                            <a:pt x="288146" y="78581"/>
                            <a:pt x="213477" y="78581"/>
                          </a:cubicBezTo>
                          <a:cubicBezTo>
                            <a:pt x="138808" y="78581"/>
                            <a:pt x="67674" y="81341"/>
                            <a:pt x="2973" y="86331"/>
                          </a:cubicBezTo>
                          <a:lnTo>
                            <a:pt x="0" y="86697"/>
                          </a:lnTo>
                          <a:lnTo>
                            <a:pt x="11854" y="60235"/>
                          </a:lnTo>
                          <a:cubicBezTo>
                            <a:pt x="45073" y="24837"/>
                            <a:pt x="122840" y="0"/>
                            <a:pt x="213477" y="0"/>
                          </a:cubicBezTo>
                          <a:close/>
                        </a:path>
                      </a:pathLst>
                    </a:cu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48" name="四角形: 角を丸くする 147">
                    <a:extLst>
                      <a:ext uri="{FF2B5EF4-FFF2-40B4-BE49-F238E27FC236}">
                        <a16:creationId xmlns:a16="http://schemas.microsoft.com/office/drawing/2014/main" id="{4EDEAD32-2A55-4B04-BE86-57B112228490}"/>
                      </a:ext>
                    </a:extLst>
                  </p:cNvPr>
                  <p:cNvSpPr/>
                  <p:nvPr/>
                </p:nvSpPr>
                <p:spPr>
                  <a:xfrm>
                    <a:off x="6298863" y="3846485"/>
                    <a:ext cx="1331652" cy="333799"/>
                  </a:xfrm>
                  <a:prstGeom prst="roundRect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27" name="台形 265">
                  <a:extLst>
                    <a:ext uri="{FF2B5EF4-FFF2-40B4-BE49-F238E27FC236}">
                      <a16:creationId xmlns:a16="http://schemas.microsoft.com/office/drawing/2014/main" id="{E6199583-115A-4B7F-899D-DFA6EB82C344}"/>
                    </a:ext>
                  </a:extLst>
                </p:cNvPr>
                <p:cNvSpPr/>
                <p:nvPr/>
              </p:nvSpPr>
              <p:spPr>
                <a:xfrm rot="3302263">
                  <a:off x="7408172" y="4677401"/>
                  <a:ext cx="563441" cy="716593"/>
                </a:xfrm>
                <a:custGeom>
                  <a:avLst/>
                  <a:gdLst>
                    <a:gd name="connsiteX0" fmla="*/ 0 w 574738"/>
                    <a:gd name="connsiteY0" fmla="*/ 683814 h 683814"/>
                    <a:gd name="connsiteX1" fmla="*/ 106240 w 574738"/>
                    <a:gd name="connsiteY1" fmla="*/ 0 h 683814"/>
                    <a:gd name="connsiteX2" fmla="*/ 468498 w 574738"/>
                    <a:gd name="connsiteY2" fmla="*/ 0 h 683814"/>
                    <a:gd name="connsiteX3" fmla="*/ 574738 w 574738"/>
                    <a:gd name="connsiteY3" fmla="*/ 683814 h 683814"/>
                    <a:gd name="connsiteX4" fmla="*/ 0 w 574738"/>
                    <a:gd name="connsiteY4" fmla="*/ 683814 h 683814"/>
                    <a:gd name="connsiteX0" fmla="*/ 0 w 574738"/>
                    <a:gd name="connsiteY0" fmla="*/ 683814 h 684527"/>
                    <a:gd name="connsiteX1" fmla="*/ 106240 w 574738"/>
                    <a:gd name="connsiteY1" fmla="*/ 0 h 684527"/>
                    <a:gd name="connsiteX2" fmla="*/ 468498 w 574738"/>
                    <a:gd name="connsiteY2" fmla="*/ 0 h 684527"/>
                    <a:gd name="connsiteX3" fmla="*/ 574738 w 574738"/>
                    <a:gd name="connsiteY3" fmla="*/ 683814 h 684527"/>
                    <a:gd name="connsiteX4" fmla="*/ 266509 w 574738"/>
                    <a:gd name="connsiteY4" fmla="*/ 684527 h 684527"/>
                    <a:gd name="connsiteX5" fmla="*/ 0 w 574738"/>
                    <a:gd name="connsiteY5" fmla="*/ 683814 h 684527"/>
                    <a:gd name="connsiteX0" fmla="*/ 266509 w 574738"/>
                    <a:gd name="connsiteY0" fmla="*/ 684527 h 775967"/>
                    <a:gd name="connsiteX1" fmla="*/ 0 w 574738"/>
                    <a:gd name="connsiteY1" fmla="*/ 683814 h 775967"/>
                    <a:gd name="connsiteX2" fmla="*/ 106240 w 574738"/>
                    <a:gd name="connsiteY2" fmla="*/ 0 h 775967"/>
                    <a:gd name="connsiteX3" fmla="*/ 468498 w 574738"/>
                    <a:gd name="connsiteY3" fmla="*/ 0 h 775967"/>
                    <a:gd name="connsiteX4" fmla="*/ 574738 w 574738"/>
                    <a:gd name="connsiteY4" fmla="*/ 683814 h 775967"/>
                    <a:gd name="connsiteX5" fmla="*/ 357949 w 574738"/>
                    <a:gd name="connsiteY5" fmla="*/ 775967 h 775967"/>
                    <a:gd name="connsiteX0" fmla="*/ 0 w 574738"/>
                    <a:gd name="connsiteY0" fmla="*/ 683814 h 775967"/>
                    <a:gd name="connsiteX1" fmla="*/ 106240 w 574738"/>
                    <a:gd name="connsiteY1" fmla="*/ 0 h 775967"/>
                    <a:gd name="connsiteX2" fmla="*/ 468498 w 574738"/>
                    <a:gd name="connsiteY2" fmla="*/ 0 h 775967"/>
                    <a:gd name="connsiteX3" fmla="*/ 574738 w 574738"/>
                    <a:gd name="connsiteY3" fmla="*/ 683814 h 775967"/>
                    <a:gd name="connsiteX4" fmla="*/ 357949 w 574738"/>
                    <a:gd name="connsiteY4" fmla="*/ 775967 h 775967"/>
                    <a:gd name="connsiteX0" fmla="*/ 0 w 574738"/>
                    <a:gd name="connsiteY0" fmla="*/ 683814 h 683814"/>
                    <a:gd name="connsiteX1" fmla="*/ 106240 w 574738"/>
                    <a:gd name="connsiteY1" fmla="*/ 0 h 683814"/>
                    <a:gd name="connsiteX2" fmla="*/ 468498 w 574738"/>
                    <a:gd name="connsiteY2" fmla="*/ 0 h 683814"/>
                    <a:gd name="connsiteX3" fmla="*/ 574738 w 574738"/>
                    <a:gd name="connsiteY3" fmla="*/ 683814 h 683814"/>
                    <a:gd name="connsiteX0" fmla="*/ 0 w 563441"/>
                    <a:gd name="connsiteY0" fmla="*/ 683814 h 716593"/>
                    <a:gd name="connsiteX1" fmla="*/ 106240 w 563441"/>
                    <a:gd name="connsiteY1" fmla="*/ 0 h 716593"/>
                    <a:gd name="connsiteX2" fmla="*/ 468498 w 563441"/>
                    <a:gd name="connsiteY2" fmla="*/ 0 h 716593"/>
                    <a:gd name="connsiteX3" fmla="*/ 563441 w 563441"/>
                    <a:gd name="connsiteY3" fmla="*/ 716593 h 7165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63441" h="716593">
                      <a:moveTo>
                        <a:pt x="0" y="683814"/>
                      </a:moveTo>
                      <a:lnTo>
                        <a:pt x="106240" y="0"/>
                      </a:lnTo>
                      <a:lnTo>
                        <a:pt x="468498" y="0"/>
                      </a:lnTo>
                      <a:lnTo>
                        <a:pt x="563441" y="716593"/>
                      </a:lnTo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8" name="片側の 2 つの角を丸めた四角形 92">
                  <a:extLst>
                    <a:ext uri="{FF2B5EF4-FFF2-40B4-BE49-F238E27FC236}">
                      <a16:creationId xmlns:a16="http://schemas.microsoft.com/office/drawing/2014/main" id="{189F4C6E-3AF1-44C6-B34F-F798BB4CAB36}"/>
                    </a:ext>
                  </a:extLst>
                </p:cNvPr>
                <p:cNvSpPr/>
                <p:nvPr/>
              </p:nvSpPr>
              <p:spPr>
                <a:xfrm rot="10573861" flipH="1">
                  <a:off x="7606094" y="4025913"/>
                  <a:ext cx="510498" cy="1097725"/>
                </a:xfrm>
                <a:custGeom>
                  <a:avLst/>
                  <a:gdLst>
                    <a:gd name="connsiteX0" fmla="*/ 165768 w 331535"/>
                    <a:gd name="connsiteY0" fmla="*/ 0 h 855155"/>
                    <a:gd name="connsiteX1" fmla="*/ 165768 w 331535"/>
                    <a:gd name="connsiteY1" fmla="*/ 0 h 855155"/>
                    <a:gd name="connsiteX2" fmla="*/ 331536 w 331535"/>
                    <a:gd name="connsiteY2" fmla="*/ 165768 h 855155"/>
                    <a:gd name="connsiteX3" fmla="*/ 331535 w 331535"/>
                    <a:gd name="connsiteY3" fmla="*/ 855155 h 855155"/>
                    <a:gd name="connsiteX4" fmla="*/ 331535 w 331535"/>
                    <a:gd name="connsiteY4" fmla="*/ 855155 h 855155"/>
                    <a:gd name="connsiteX5" fmla="*/ 0 w 331535"/>
                    <a:gd name="connsiteY5" fmla="*/ 855155 h 855155"/>
                    <a:gd name="connsiteX6" fmla="*/ 0 w 331535"/>
                    <a:gd name="connsiteY6" fmla="*/ 855155 h 855155"/>
                    <a:gd name="connsiteX7" fmla="*/ 0 w 331535"/>
                    <a:gd name="connsiteY7" fmla="*/ 165768 h 855155"/>
                    <a:gd name="connsiteX8" fmla="*/ 165768 w 331535"/>
                    <a:gd name="connsiteY8" fmla="*/ 0 h 855155"/>
                    <a:gd name="connsiteX0" fmla="*/ 165768 w 331536"/>
                    <a:gd name="connsiteY0" fmla="*/ 0 h 887648"/>
                    <a:gd name="connsiteX1" fmla="*/ 165768 w 331536"/>
                    <a:gd name="connsiteY1" fmla="*/ 0 h 887648"/>
                    <a:gd name="connsiteX2" fmla="*/ 331536 w 331536"/>
                    <a:gd name="connsiteY2" fmla="*/ 165768 h 887648"/>
                    <a:gd name="connsiteX3" fmla="*/ 331535 w 331536"/>
                    <a:gd name="connsiteY3" fmla="*/ 855155 h 887648"/>
                    <a:gd name="connsiteX4" fmla="*/ 331535 w 331536"/>
                    <a:gd name="connsiteY4" fmla="*/ 855155 h 887648"/>
                    <a:gd name="connsiteX5" fmla="*/ 0 w 331536"/>
                    <a:gd name="connsiteY5" fmla="*/ 855155 h 887648"/>
                    <a:gd name="connsiteX6" fmla="*/ 0 w 331536"/>
                    <a:gd name="connsiteY6" fmla="*/ 855155 h 887648"/>
                    <a:gd name="connsiteX7" fmla="*/ 0 w 331536"/>
                    <a:gd name="connsiteY7" fmla="*/ 165768 h 887648"/>
                    <a:gd name="connsiteX8" fmla="*/ 165768 w 331536"/>
                    <a:gd name="connsiteY8" fmla="*/ 0 h 887648"/>
                    <a:gd name="connsiteX0" fmla="*/ 165768 w 331536"/>
                    <a:gd name="connsiteY0" fmla="*/ 0 h 855155"/>
                    <a:gd name="connsiteX1" fmla="*/ 165768 w 331536"/>
                    <a:gd name="connsiteY1" fmla="*/ 0 h 855155"/>
                    <a:gd name="connsiteX2" fmla="*/ 331536 w 331536"/>
                    <a:gd name="connsiteY2" fmla="*/ 165768 h 855155"/>
                    <a:gd name="connsiteX3" fmla="*/ 331535 w 331536"/>
                    <a:gd name="connsiteY3" fmla="*/ 855155 h 855155"/>
                    <a:gd name="connsiteX4" fmla="*/ 0 w 331536"/>
                    <a:gd name="connsiteY4" fmla="*/ 855155 h 855155"/>
                    <a:gd name="connsiteX5" fmla="*/ 0 w 331536"/>
                    <a:gd name="connsiteY5" fmla="*/ 855155 h 855155"/>
                    <a:gd name="connsiteX6" fmla="*/ 0 w 331536"/>
                    <a:gd name="connsiteY6" fmla="*/ 165768 h 855155"/>
                    <a:gd name="connsiteX7" fmla="*/ 165768 w 331536"/>
                    <a:gd name="connsiteY7" fmla="*/ 0 h 855155"/>
                    <a:gd name="connsiteX0" fmla="*/ 165768 w 331536"/>
                    <a:gd name="connsiteY0" fmla="*/ 0 h 893366"/>
                    <a:gd name="connsiteX1" fmla="*/ 165768 w 331536"/>
                    <a:gd name="connsiteY1" fmla="*/ 0 h 893366"/>
                    <a:gd name="connsiteX2" fmla="*/ 331536 w 331536"/>
                    <a:gd name="connsiteY2" fmla="*/ 165768 h 893366"/>
                    <a:gd name="connsiteX3" fmla="*/ 331535 w 331536"/>
                    <a:gd name="connsiteY3" fmla="*/ 855155 h 893366"/>
                    <a:gd name="connsiteX4" fmla="*/ 0 w 331536"/>
                    <a:gd name="connsiteY4" fmla="*/ 855155 h 893366"/>
                    <a:gd name="connsiteX5" fmla="*/ 0 w 331536"/>
                    <a:gd name="connsiteY5" fmla="*/ 855155 h 893366"/>
                    <a:gd name="connsiteX6" fmla="*/ 0 w 331536"/>
                    <a:gd name="connsiteY6" fmla="*/ 165768 h 893366"/>
                    <a:gd name="connsiteX7" fmla="*/ 165768 w 331536"/>
                    <a:gd name="connsiteY7" fmla="*/ 0 h 893366"/>
                    <a:gd name="connsiteX0" fmla="*/ 165768 w 331536"/>
                    <a:gd name="connsiteY0" fmla="*/ 0 h 919837"/>
                    <a:gd name="connsiteX1" fmla="*/ 165768 w 331536"/>
                    <a:gd name="connsiteY1" fmla="*/ 0 h 919837"/>
                    <a:gd name="connsiteX2" fmla="*/ 331536 w 331536"/>
                    <a:gd name="connsiteY2" fmla="*/ 165768 h 919837"/>
                    <a:gd name="connsiteX3" fmla="*/ 331535 w 331536"/>
                    <a:gd name="connsiteY3" fmla="*/ 855155 h 919837"/>
                    <a:gd name="connsiteX4" fmla="*/ 0 w 331536"/>
                    <a:gd name="connsiteY4" fmla="*/ 855155 h 919837"/>
                    <a:gd name="connsiteX5" fmla="*/ 0 w 331536"/>
                    <a:gd name="connsiteY5" fmla="*/ 855155 h 919837"/>
                    <a:gd name="connsiteX6" fmla="*/ 0 w 331536"/>
                    <a:gd name="connsiteY6" fmla="*/ 165768 h 919837"/>
                    <a:gd name="connsiteX7" fmla="*/ 165768 w 331536"/>
                    <a:gd name="connsiteY7" fmla="*/ 0 h 919837"/>
                    <a:gd name="connsiteX0" fmla="*/ 165768 w 331536"/>
                    <a:gd name="connsiteY0" fmla="*/ 0 h 919837"/>
                    <a:gd name="connsiteX1" fmla="*/ 165768 w 331536"/>
                    <a:gd name="connsiteY1" fmla="*/ 0 h 919837"/>
                    <a:gd name="connsiteX2" fmla="*/ 331536 w 331536"/>
                    <a:gd name="connsiteY2" fmla="*/ 165768 h 919837"/>
                    <a:gd name="connsiteX3" fmla="*/ 331535 w 331536"/>
                    <a:gd name="connsiteY3" fmla="*/ 855155 h 919837"/>
                    <a:gd name="connsiteX4" fmla="*/ 0 w 331536"/>
                    <a:gd name="connsiteY4" fmla="*/ 855155 h 919837"/>
                    <a:gd name="connsiteX5" fmla="*/ 20739 w 331536"/>
                    <a:gd name="connsiteY5" fmla="*/ 814662 h 919837"/>
                    <a:gd name="connsiteX6" fmla="*/ 0 w 331536"/>
                    <a:gd name="connsiteY6" fmla="*/ 165768 h 919837"/>
                    <a:gd name="connsiteX7" fmla="*/ 165768 w 331536"/>
                    <a:gd name="connsiteY7" fmla="*/ 0 h 919837"/>
                    <a:gd name="connsiteX0" fmla="*/ 165768 w 331536"/>
                    <a:gd name="connsiteY0" fmla="*/ 0 h 920833"/>
                    <a:gd name="connsiteX1" fmla="*/ 165768 w 331536"/>
                    <a:gd name="connsiteY1" fmla="*/ 0 h 920833"/>
                    <a:gd name="connsiteX2" fmla="*/ 331536 w 331536"/>
                    <a:gd name="connsiteY2" fmla="*/ 165768 h 920833"/>
                    <a:gd name="connsiteX3" fmla="*/ 331535 w 331536"/>
                    <a:gd name="connsiteY3" fmla="*/ 855155 h 920833"/>
                    <a:gd name="connsiteX4" fmla="*/ 20739 w 331536"/>
                    <a:gd name="connsiteY4" fmla="*/ 814662 h 920833"/>
                    <a:gd name="connsiteX5" fmla="*/ 0 w 331536"/>
                    <a:gd name="connsiteY5" fmla="*/ 165768 h 920833"/>
                    <a:gd name="connsiteX6" fmla="*/ 165768 w 331536"/>
                    <a:gd name="connsiteY6" fmla="*/ 0 h 920833"/>
                    <a:gd name="connsiteX0" fmla="*/ 165768 w 338164"/>
                    <a:gd name="connsiteY0" fmla="*/ 0 h 890431"/>
                    <a:gd name="connsiteX1" fmla="*/ 165768 w 338164"/>
                    <a:gd name="connsiteY1" fmla="*/ 0 h 890431"/>
                    <a:gd name="connsiteX2" fmla="*/ 331536 w 338164"/>
                    <a:gd name="connsiteY2" fmla="*/ 165768 h 890431"/>
                    <a:gd name="connsiteX3" fmla="*/ 307844 w 338164"/>
                    <a:gd name="connsiteY3" fmla="*/ 797510 h 890431"/>
                    <a:gd name="connsiteX4" fmla="*/ 20739 w 338164"/>
                    <a:gd name="connsiteY4" fmla="*/ 814662 h 890431"/>
                    <a:gd name="connsiteX5" fmla="*/ 0 w 338164"/>
                    <a:gd name="connsiteY5" fmla="*/ 165768 h 890431"/>
                    <a:gd name="connsiteX6" fmla="*/ 165768 w 338164"/>
                    <a:gd name="connsiteY6" fmla="*/ 0 h 890431"/>
                    <a:gd name="connsiteX0" fmla="*/ 165768 w 349189"/>
                    <a:gd name="connsiteY0" fmla="*/ 0 h 884951"/>
                    <a:gd name="connsiteX1" fmla="*/ 165768 w 349189"/>
                    <a:gd name="connsiteY1" fmla="*/ 0 h 884951"/>
                    <a:gd name="connsiteX2" fmla="*/ 331536 w 349189"/>
                    <a:gd name="connsiteY2" fmla="*/ 165768 h 884951"/>
                    <a:gd name="connsiteX3" fmla="*/ 307844 w 349189"/>
                    <a:gd name="connsiteY3" fmla="*/ 797510 h 884951"/>
                    <a:gd name="connsiteX4" fmla="*/ 20739 w 349189"/>
                    <a:gd name="connsiteY4" fmla="*/ 814662 h 884951"/>
                    <a:gd name="connsiteX5" fmla="*/ 0 w 349189"/>
                    <a:gd name="connsiteY5" fmla="*/ 165768 h 884951"/>
                    <a:gd name="connsiteX6" fmla="*/ 165768 w 349189"/>
                    <a:gd name="connsiteY6" fmla="*/ 0 h 884951"/>
                    <a:gd name="connsiteX0" fmla="*/ 168439 w 351860"/>
                    <a:gd name="connsiteY0" fmla="*/ 0 h 861743"/>
                    <a:gd name="connsiteX1" fmla="*/ 168439 w 351860"/>
                    <a:gd name="connsiteY1" fmla="*/ 0 h 861743"/>
                    <a:gd name="connsiteX2" fmla="*/ 334207 w 351860"/>
                    <a:gd name="connsiteY2" fmla="*/ 165768 h 861743"/>
                    <a:gd name="connsiteX3" fmla="*/ 310515 w 351860"/>
                    <a:gd name="connsiteY3" fmla="*/ 797510 h 861743"/>
                    <a:gd name="connsiteX4" fmla="*/ 23410 w 351860"/>
                    <a:gd name="connsiteY4" fmla="*/ 814662 h 861743"/>
                    <a:gd name="connsiteX5" fmla="*/ 2671 w 351860"/>
                    <a:gd name="connsiteY5" fmla="*/ 165768 h 861743"/>
                    <a:gd name="connsiteX6" fmla="*/ 168439 w 351860"/>
                    <a:gd name="connsiteY6" fmla="*/ 0 h 861743"/>
                    <a:gd name="connsiteX0" fmla="*/ 165768 w 347308"/>
                    <a:gd name="connsiteY0" fmla="*/ 0 h 872826"/>
                    <a:gd name="connsiteX1" fmla="*/ 165768 w 347308"/>
                    <a:gd name="connsiteY1" fmla="*/ 0 h 872826"/>
                    <a:gd name="connsiteX2" fmla="*/ 331536 w 347308"/>
                    <a:gd name="connsiteY2" fmla="*/ 165768 h 872826"/>
                    <a:gd name="connsiteX3" fmla="*/ 307844 w 347308"/>
                    <a:gd name="connsiteY3" fmla="*/ 797510 h 872826"/>
                    <a:gd name="connsiteX4" fmla="*/ 42954 w 347308"/>
                    <a:gd name="connsiteY4" fmla="*/ 823239 h 872826"/>
                    <a:gd name="connsiteX5" fmla="*/ 0 w 347308"/>
                    <a:gd name="connsiteY5" fmla="*/ 165768 h 872826"/>
                    <a:gd name="connsiteX6" fmla="*/ 165768 w 347308"/>
                    <a:gd name="connsiteY6" fmla="*/ 0 h 872826"/>
                    <a:gd name="connsiteX0" fmla="*/ 165768 w 342847"/>
                    <a:gd name="connsiteY0" fmla="*/ 0 h 850345"/>
                    <a:gd name="connsiteX1" fmla="*/ 165768 w 342847"/>
                    <a:gd name="connsiteY1" fmla="*/ 0 h 850345"/>
                    <a:gd name="connsiteX2" fmla="*/ 331536 w 342847"/>
                    <a:gd name="connsiteY2" fmla="*/ 165768 h 850345"/>
                    <a:gd name="connsiteX3" fmla="*/ 307844 w 342847"/>
                    <a:gd name="connsiteY3" fmla="*/ 797510 h 850345"/>
                    <a:gd name="connsiteX4" fmla="*/ 42954 w 342847"/>
                    <a:gd name="connsiteY4" fmla="*/ 823239 h 850345"/>
                    <a:gd name="connsiteX5" fmla="*/ 0 w 342847"/>
                    <a:gd name="connsiteY5" fmla="*/ 165768 h 850345"/>
                    <a:gd name="connsiteX6" fmla="*/ 165768 w 342847"/>
                    <a:gd name="connsiteY6" fmla="*/ 0 h 850345"/>
                    <a:gd name="connsiteX0" fmla="*/ 165768 w 339762"/>
                    <a:gd name="connsiteY0" fmla="*/ 0 h 880346"/>
                    <a:gd name="connsiteX1" fmla="*/ 165768 w 339762"/>
                    <a:gd name="connsiteY1" fmla="*/ 0 h 880346"/>
                    <a:gd name="connsiteX2" fmla="*/ 331536 w 339762"/>
                    <a:gd name="connsiteY2" fmla="*/ 165768 h 880346"/>
                    <a:gd name="connsiteX3" fmla="*/ 296976 w 339762"/>
                    <a:gd name="connsiteY3" fmla="*/ 820371 h 880346"/>
                    <a:gd name="connsiteX4" fmla="*/ 42954 w 339762"/>
                    <a:gd name="connsiteY4" fmla="*/ 823239 h 880346"/>
                    <a:gd name="connsiteX5" fmla="*/ 0 w 339762"/>
                    <a:gd name="connsiteY5" fmla="*/ 165768 h 880346"/>
                    <a:gd name="connsiteX6" fmla="*/ 165768 w 339762"/>
                    <a:gd name="connsiteY6" fmla="*/ 0 h 880346"/>
                    <a:gd name="connsiteX0" fmla="*/ 179377 w 353371"/>
                    <a:gd name="connsiteY0" fmla="*/ 0 h 872361"/>
                    <a:gd name="connsiteX1" fmla="*/ 179377 w 353371"/>
                    <a:gd name="connsiteY1" fmla="*/ 0 h 872361"/>
                    <a:gd name="connsiteX2" fmla="*/ 345145 w 353371"/>
                    <a:gd name="connsiteY2" fmla="*/ 165768 h 872361"/>
                    <a:gd name="connsiteX3" fmla="*/ 310585 w 353371"/>
                    <a:gd name="connsiteY3" fmla="*/ 820371 h 872361"/>
                    <a:gd name="connsiteX4" fmla="*/ 56563 w 353371"/>
                    <a:gd name="connsiteY4" fmla="*/ 823239 h 872361"/>
                    <a:gd name="connsiteX5" fmla="*/ 14693 w 353371"/>
                    <a:gd name="connsiteY5" fmla="*/ 276098 h 872361"/>
                    <a:gd name="connsiteX6" fmla="*/ 13609 w 353371"/>
                    <a:gd name="connsiteY6" fmla="*/ 165768 h 872361"/>
                    <a:gd name="connsiteX7" fmla="*/ 179377 w 353371"/>
                    <a:gd name="connsiteY7" fmla="*/ 0 h 872361"/>
                    <a:gd name="connsiteX0" fmla="*/ 6251 w 346013"/>
                    <a:gd name="connsiteY0" fmla="*/ 165768 h 872361"/>
                    <a:gd name="connsiteX1" fmla="*/ 172019 w 346013"/>
                    <a:gd name="connsiteY1" fmla="*/ 0 h 872361"/>
                    <a:gd name="connsiteX2" fmla="*/ 172019 w 346013"/>
                    <a:gd name="connsiteY2" fmla="*/ 0 h 872361"/>
                    <a:gd name="connsiteX3" fmla="*/ 337787 w 346013"/>
                    <a:gd name="connsiteY3" fmla="*/ 165768 h 872361"/>
                    <a:gd name="connsiteX4" fmla="*/ 303227 w 346013"/>
                    <a:gd name="connsiteY4" fmla="*/ 820371 h 872361"/>
                    <a:gd name="connsiteX5" fmla="*/ 49205 w 346013"/>
                    <a:gd name="connsiteY5" fmla="*/ 823239 h 872361"/>
                    <a:gd name="connsiteX6" fmla="*/ 7335 w 346013"/>
                    <a:gd name="connsiteY6" fmla="*/ 276098 h 872361"/>
                    <a:gd name="connsiteX7" fmla="*/ 70567 w 346013"/>
                    <a:gd name="connsiteY7" fmla="*/ 236630 h 872361"/>
                    <a:gd name="connsiteX0" fmla="*/ 0 w 339762"/>
                    <a:gd name="connsiteY0" fmla="*/ 165768 h 872361"/>
                    <a:gd name="connsiteX1" fmla="*/ 165768 w 339762"/>
                    <a:gd name="connsiteY1" fmla="*/ 0 h 872361"/>
                    <a:gd name="connsiteX2" fmla="*/ 165768 w 339762"/>
                    <a:gd name="connsiteY2" fmla="*/ 0 h 872361"/>
                    <a:gd name="connsiteX3" fmla="*/ 331536 w 339762"/>
                    <a:gd name="connsiteY3" fmla="*/ 165768 h 872361"/>
                    <a:gd name="connsiteX4" fmla="*/ 296976 w 339762"/>
                    <a:gd name="connsiteY4" fmla="*/ 820371 h 872361"/>
                    <a:gd name="connsiteX5" fmla="*/ 42954 w 339762"/>
                    <a:gd name="connsiteY5" fmla="*/ 823239 h 872361"/>
                    <a:gd name="connsiteX6" fmla="*/ 1084 w 339762"/>
                    <a:gd name="connsiteY6" fmla="*/ 276098 h 872361"/>
                    <a:gd name="connsiteX0" fmla="*/ 164684 w 338678"/>
                    <a:gd name="connsiteY0" fmla="*/ 0 h 872361"/>
                    <a:gd name="connsiteX1" fmla="*/ 164684 w 338678"/>
                    <a:gd name="connsiteY1" fmla="*/ 0 h 872361"/>
                    <a:gd name="connsiteX2" fmla="*/ 330452 w 338678"/>
                    <a:gd name="connsiteY2" fmla="*/ 165768 h 872361"/>
                    <a:gd name="connsiteX3" fmla="*/ 295892 w 338678"/>
                    <a:gd name="connsiteY3" fmla="*/ 820371 h 872361"/>
                    <a:gd name="connsiteX4" fmla="*/ 41870 w 338678"/>
                    <a:gd name="connsiteY4" fmla="*/ 823239 h 872361"/>
                    <a:gd name="connsiteX5" fmla="*/ 0 w 338678"/>
                    <a:gd name="connsiteY5" fmla="*/ 276098 h 872361"/>
                    <a:gd name="connsiteX0" fmla="*/ 180362 w 354356"/>
                    <a:gd name="connsiteY0" fmla="*/ 0 h 872361"/>
                    <a:gd name="connsiteX1" fmla="*/ 180362 w 354356"/>
                    <a:gd name="connsiteY1" fmla="*/ 0 h 872361"/>
                    <a:gd name="connsiteX2" fmla="*/ 346130 w 354356"/>
                    <a:gd name="connsiteY2" fmla="*/ 165768 h 872361"/>
                    <a:gd name="connsiteX3" fmla="*/ 311570 w 354356"/>
                    <a:gd name="connsiteY3" fmla="*/ 820371 h 872361"/>
                    <a:gd name="connsiteX4" fmla="*/ 57548 w 354356"/>
                    <a:gd name="connsiteY4" fmla="*/ 823239 h 872361"/>
                    <a:gd name="connsiteX5" fmla="*/ 0 w 354356"/>
                    <a:gd name="connsiteY5" fmla="*/ 237448 h 872361"/>
                    <a:gd name="connsiteX0" fmla="*/ 180362 w 354154"/>
                    <a:gd name="connsiteY0" fmla="*/ 40088 h 912449"/>
                    <a:gd name="connsiteX1" fmla="*/ 183192 w 354154"/>
                    <a:gd name="connsiteY1" fmla="*/ 0 h 912449"/>
                    <a:gd name="connsiteX2" fmla="*/ 346130 w 354154"/>
                    <a:gd name="connsiteY2" fmla="*/ 205856 h 912449"/>
                    <a:gd name="connsiteX3" fmla="*/ 311570 w 354154"/>
                    <a:gd name="connsiteY3" fmla="*/ 860459 h 912449"/>
                    <a:gd name="connsiteX4" fmla="*/ 57548 w 354154"/>
                    <a:gd name="connsiteY4" fmla="*/ 863327 h 912449"/>
                    <a:gd name="connsiteX5" fmla="*/ 0 w 354154"/>
                    <a:gd name="connsiteY5" fmla="*/ 277536 h 912449"/>
                    <a:gd name="connsiteX0" fmla="*/ 183192 w 354154"/>
                    <a:gd name="connsiteY0" fmla="*/ 0 h 912449"/>
                    <a:gd name="connsiteX1" fmla="*/ 346130 w 354154"/>
                    <a:gd name="connsiteY1" fmla="*/ 205856 h 912449"/>
                    <a:gd name="connsiteX2" fmla="*/ 311570 w 354154"/>
                    <a:gd name="connsiteY2" fmla="*/ 860459 h 912449"/>
                    <a:gd name="connsiteX3" fmla="*/ 57548 w 354154"/>
                    <a:gd name="connsiteY3" fmla="*/ 863327 h 912449"/>
                    <a:gd name="connsiteX4" fmla="*/ 0 w 354154"/>
                    <a:gd name="connsiteY4" fmla="*/ 277536 h 912449"/>
                    <a:gd name="connsiteX0" fmla="*/ 220078 w 351551"/>
                    <a:gd name="connsiteY0" fmla="*/ 0 h 887407"/>
                    <a:gd name="connsiteX1" fmla="*/ 346130 w 351551"/>
                    <a:gd name="connsiteY1" fmla="*/ 180814 h 887407"/>
                    <a:gd name="connsiteX2" fmla="*/ 311570 w 351551"/>
                    <a:gd name="connsiteY2" fmla="*/ 835417 h 887407"/>
                    <a:gd name="connsiteX3" fmla="*/ 57548 w 351551"/>
                    <a:gd name="connsiteY3" fmla="*/ 838285 h 887407"/>
                    <a:gd name="connsiteX4" fmla="*/ 0 w 351551"/>
                    <a:gd name="connsiteY4" fmla="*/ 252494 h 887407"/>
                    <a:gd name="connsiteX0" fmla="*/ 220078 w 351551"/>
                    <a:gd name="connsiteY0" fmla="*/ 0 h 887407"/>
                    <a:gd name="connsiteX1" fmla="*/ 346130 w 351551"/>
                    <a:gd name="connsiteY1" fmla="*/ 180814 h 887407"/>
                    <a:gd name="connsiteX2" fmla="*/ 311570 w 351551"/>
                    <a:gd name="connsiteY2" fmla="*/ 835417 h 887407"/>
                    <a:gd name="connsiteX3" fmla="*/ 57548 w 351551"/>
                    <a:gd name="connsiteY3" fmla="*/ 838285 h 887407"/>
                    <a:gd name="connsiteX4" fmla="*/ 0 w 351551"/>
                    <a:gd name="connsiteY4" fmla="*/ 252494 h 887407"/>
                    <a:gd name="connsiteX0" fmla="*/ 216159 w 351825"/>
                    <a:gd name="connsiteY0" fmla="*/ 0 h 897067"/>
                    <a:gd name="connsiteX1" fmla="*/ 346130 w 351825"/>
                    <a:gd name="connsiteY1" fmla="*/ 190474 h 897067"/>
                    <a:gd name="connsiteX2" fmla="*/ 311570 w 351825"/>
                    <a:gd name="connsiteY2" fmla="*/ 845077 h 897067"/>
                    <a:gd name="connsiteX3" fmla="*/ 57548 w 351825"/>
                    <a:gd name="connsiteY3" fmla="*/ 847945 h 897067"/>
                    <a:gd name="connsiteX4" fmla="*/ 0 w 351825"/>
                    <a:gd name="connsiteY4" fmla="*/ 262154 h 897067"/>
                    <a:gd name="connsiteX0" fmla="*/ 216159 w 366613"/>
                    <a:gd name="connsiteY0" fmla="*/ 0 h 916955"/>
                    <a:gd name="connsiteX1" fmla="*/ 360437 w 366613"/>
                    <a:gd name="connsiteY1" fmla="*/ 265112 h 916955"/>
                    <a:gd name="connsiteX2" fmla="*/ 311570 w 366613"/>
                    <a:gd name="connsiteY2" fmla="*/ 845077 h 916955"/>
                    <a:gd name="connsiteX3" fmla="*/ 57548 w 366613"/>
                    <a:gd name="connsiteY3" fmla="*/ 847945 h 916955"/>
                    <a:gd name="connsiteX4" fmla="*/ 0 w 366613"/>
                    <a:gd name="connsiteY4" fmla="*/ 262154 h 916955"/>
                    <a:gd name="connsiteX0" fmla="*/ 216159 w 360495"/>
                    <a:gd name="connsiteY0" fmla="*/ 0 h 916955"/>
                    <a:gd name="connsiteX1" fmla="*/ 360437 w 360495"/>
                    <a:gd name="connsiteY1" fmla="*/ 265112 h 916955"/>
                    <a:gd name="connsiteX2" fmla="*/ 311570 w 360495"/>
                    <a:gd name="connsiteY2" fmla="*/ 845077 h 916955"/>
                    <a:gd name="connsiteX3" fmla="*/ 57548 w 360495"/>
                    <a:gd name="connsiteY3" fmla="*/ 847945 h 916955"/>
                    <a:gd name="connsiteX4" fmla="*/ 0 w 360495"/>
                    <a:gd name="connsiteY4" fmla="*/ 262154 h 916955"/>
                    <a:gd name="connsiteX0" fmla="*/ 216159 w 361433"/>
                    <a:gd name="connsiteY0" fmla="*/ 0 h 916955"/>
                    <a:gd name="connsiteX1" fmla="*/ 360437 w 361433"/>
                    <a:gd name="connsiteY1" fmla="*/ 265112 h 916955"/>
                    <a:gd name="connsiteX2" fmla="*/ 311570 w 361433"/>
                    <a:gd name="connsiteY2" fmla="*/ 845077 h 916955"/>
                    <a:gd name="connsiteX3" fmla="*/ 57548 w 361433"/>
                    <a:gd name="connsiteY3" fmla="*/ 847945 h 916955"/>
                    <a:gd name="connsiteX4" fmla="*/ 0 w 361433"/>
                    <a:gd name="connsiteY4" fmla="*/ 262154 h 916955"/>
                    <a:gd name="connsiteX0" fmla="*/ 216159 w 361503"/>
                    <a:gd name="connsiteY0" fmla="*/ 0 h 916955"/>
                    <a:gd name="connsiteX1" fmla="*/ 360437 w 361503"/>
                    <a:gd name="connsiteY1" fmla="*/ 265112 h 916955"/>
                    <a:gd name="connsiteX2" fmla="*/ 311570 w 361503"/>
                    <a:gd name="connsiteY2" fmla="*/ 845077 h 916955"/>
                    <a:gd name="connsiteX3" fmla="*/ 57548 w 361503"/>
                    <a:gd name="connsiteY3" fmla="*/ 847945 h 916955"/>
                    <a:gd name="connsiteX4" fmla="*/ 0 w 361503"/>
                    <a:gd name="connsiteY4" fmla="*/ 262154 h 916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1503" h="916955">
                      <a:moveTo>
                        <a:pt x="216159" y="0"/>
                      </a:moveTo>
                      <a:cubicBezTo>
                        <a:pt x="310350" y="77539"/>
                        <a:pt x="370348" y="102325"/>
                        <a:pt x="360437" y="265112"/>
                      </a:cubicBezTo>
                      <a:cubicBezTo>
                        <a:pt x="350526" y="427899"/>
                        <a:pt x="362051" y="747938"/>
                        <a:pt x="311570" y="845077"/>
                      </a:cubicBezTo>
                      <a:cubicBezTo>
                        <a:pt x="261089" y="942216"/>
                        <a:pt x="106863" y="938657"/>
                        <a:pt x="57548" y="847945"/>
                      </a:cubicBezTo>
                      <a:cubicBezTo>
                        <a:pt x="8233" y="757233"/>
                        <a:pt x="7159" y="371732"/>
                        <a:pt x="0" y="262154"/>
                      </a:cubicBezTo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B70DC608-807C-479A-A952-E0B12B74C215}"/>
                    </a:ext>
                  </a:extLst>
                </p:cNvPr>
                <p:cNvSpPr/>
                <p:nvPr/>
              </p:nvSpPr>
              <p:spPr>
                <a:xfrm rot="8100000" flipH="1">
                  <a:off x="7188072" y="3435385"/>
                  <a:ext cx="687509" cy="910460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30" name="グループ化 129">
                  <a:extLst>
                    <a:ext uri="{FF2B5EF4-FFF2-40B4-BE49-F238E27FC236}">
                      <a16:creationId xmlns:a16="http://schemas.microsoft.com/office/drawing/2014/main" id="{F110F66C-7EC5-4095-A3FC-DDB01C00FAA3}"/>
                    </a:ext>
                  </a:extLst>
                </p:cNvPr>
                <p:cNvGrpSpPr/>
                <p:nvPr/>
              </p:nvGrpSpPr>
              <p:grpSpPr>
                <a:xfrm rot="11471543">
                  <a:off x="5648154" y="5974042"/>
                  <a:ext cx="591548" cy="373451"/>
                  <a:chOff x="4977722" y="1773447"/>
                  <a:chExt cx="775664" cy="463713"/>
                </a:xfrm>
                <a:solidFill>
                  <a:schemeClr val="bg1">
                    <a:lumMod val="75000"/>
                  </a:schemeClr>
                </a:solidFill>
              </p:grpSpPr>
              <p:sp>
                <p:nvSpPr>
                  <p:cNvPr id="132" name="角丸四角形 93">
                    <a:extLst>
                      <a:ext uri="{FF2B5EF4-FFF2-40B4-BE49-F238E27FC236}">
                        <a16:creationId xmlns:a16="http://schemas.microsoft.com/office/drawing/2014/main" id="{0F105183-1D49-4CE5-AECA-D8A13CF09614}"/>
                      </a:ext>
                    </a:extLst>
                  </p:cNvPr>
                  <p:cNvSpPr/>
                  <p:nvPr/>
                </p:nvSpPr>
                <p:spPr>
                  <a:xfrm rot="18622728">
                    <a:off x="5280215" y="1901333"/>
                    <a:ext cx="274922" cy="8797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3" name="角丸四角形 93">
                    <a:extLst>
                      <a:ext uri="{FF2B5EF4-FFF2-40B4-BE49-F238E27FC236}">
                        <a16:creationId xmlns:a16="http://schemas.microsoft.com/office/drawing/2014/main" id="{BF159C3F-4D9E-4660-AB1D-5041CBD528D3}"/>
                      </a:ext>
                    </a:extLst>
                  </p:cNvPr>
                  <p:cNvSpPr/>
                  <p:nvPr/>
                </p:nvSpPr>
                <p:spPr>
                  <a:xfrm rot="19735258">
                    <a:off x="5297318" y="1897819"/>
                    <a:ext cx="320413" cy="10160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4" name="角丸四角形 93">
                    <a:extLst>
                      <a:ext uri="{FF2B5EF4-FFF2-40B4-BE49-F238E27FC236}">
                        <a16:creationId xmlns:a16="http://schemas.microsoft.com/office/drawing/2014/main" id="{CF6E87AB-A9E4-4B81-9684-384081D346C4}"/>
                      </a:ext>
                    </a:extLst>
                  </p:cNvPr>
                  <p:cNvSpPr/>
                  <p:nvPr/>
                </p:nvSpPr>
                <p:spPr>
                  <a:xfrm rot="20806094">
                    <a:off x="5397458" y="1917988"/>
                    <a:ext cx="355928" cy="958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5" name="フリーフォーム 124">
                    <a:extLst>
                      <a:ext uri="{FF2B5EF4-FFF2-40B4-BE49-F238E27FC236}">
                        <a16:creationId xmlns:a16="http://schemas.microsoft.com/office/drawing/2014/main" id="{1EA2B20D-A8BA-481A-80F4-D482114FD248}"/>
                      </a:ext>
                    </a:extLst>
                  </p:cNvPr>
                  <p:cNvSpPr/>
                  <p:nvPr/>
                </p:nvSpPr>
                <p:spPr>
                  <a:xfrm rot="11700000">
                    <a:off x="4977722" y="1773447"/>
                    <a:ext cx="666875" cy="463713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59541" h="528149">
                        <a:moveTo>
                          <a:pt x="720505" y="393157"/>
                        </a:moveTo>
                        <a:cubicBezTo>
                          <a:pt x="703192" y="400843"/>
                          <a:pt x="682948" y="401925"/>
                          <a:pt x="663874" y="394581"/>
                        </a:cubicBezTo>
                        <a:lnTo>
                          <a:pt x="467036" y="318789"/>
                        </a:lnTo>
                        <a:lnTo>
                          <a:pt x="460311" y="322129"/>
                        </a:lnTo>
                        <a:lnTo>
                          <a:pt x="244987" y="379825"/>
                        </a:lnTo>
                        <a:lnTo>
                          <a:pt x="116682" y="508130"/>
                        </a:lnTo>
                        <a:cubicBezTo>
                          <a:pt x="89990" y="534823"/>
                          <a:pt x="46711" y="534823"/>
                          <a:pt x="20019" y="508130"/>
                        </a:cubicBezTo>
                        <a:lnTo>
                          <a:pt x="20019" y="508129"/>
                        </a:lnTo>
                        <a:cubicBezTo>
                          <a:pt x="-6674" y="481437"/>
                          <a:pt x="-6673" y="438158"/>
                          <a:pt x="20019" y="411466"/>
                        </a:cubicBezTo>
                        <a:lnTo>
                          <a:pt x="159327" y="272159"/>
                        </a:lnTo>
                        <a:cubicBezTo>
                          <a:pt x="166000" y="265486"/>
                          <a:pt x="173711" y="260480"/>
                          <a:pt x="181939" y="257144"/>
                        </a:cubicBezTo>
                        <a:lnTo>
                          <a:pt x="298444" y="182795"/>
                        </a:lnTo>
                        <a:lnTo>
                          <a:pt x="392119" y="15"/>
                        </a:lnTo>
                        <a:cubicBezTo>
                          <a:pt x="446927" y="-1877"/>
                          <a:pt x="558977" y="173683"/>
                          <a:pt x="613135" y="216420"/>
                        </a:cubicBezTo>
                        <a:lnTo>
                          <a:pt x="717066" y="256439"/>
                        </a:lnTo>
                        <a:cubicBezTo>
                          <a:pt x="736139" y="263783"/>
                          <a:pt x="750430" y="278163"/>
                          <a:pt x="758116" y="295476"/>
                        </a:cubicBezTo>
                        <a:lnTo>
                          <a:pt x="759541" y="352106"/>
                        </a:lnTo>
                        <a:lnTo>
                          <a:pt x="743761" y="376901"/>
                        </a:lnTo>
                        <a:cubicBezTo>
                          <a:pt x="737084" y="383819"/>
                          <a:pt x="729160" y="389313"/>
                          <a:pt x="720505" y="393157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31" name="台形 35">
                  <a:extLst>
                    <a:ext uri="{FF2B5EF4-FFF2-40B4-BE49-F238E27FC236}">
                      <a16:creationId xmlns:a16="http://schemas.microsoft.com/office/drawing/2014/main" id="{57539824-1D91-4205-BEF5-3F02C8AF6628}"/>
                    </a:ext>
                  </a:extLst>
                </p:cNvPr>
                <p:cNvSpPr/>
                <p:nvPr/>
              </p:nvSpPr>
              <p:spPr>
                <a:xfrm rot="12662631">
                  <a:off x="6093382" y="5245116"/>
                  <a:ext cx="326645" cy="919601"/>
                </a:xfrm>
                <a:custGeom>
                  <a:avLst/>
                  <a:gdLst>
                    <a:gd name="connsiteX0" fmla="*/ 0 w 413035"/>
                    <a:gd name="connsiteY0" fmla="*/ 919601 h 919601"/>
                    <a:gd name="connsiteX1" fmla="*/ 103259 w 413035"/>
                    <a:gd name="connsiteY1" fmla="*/ 0 h 919601"/>
                    <a:gd name="connsiteX2" fmla="*/ 309776 w 413035"/>
                    <a:gd name="connsiteY2" fmla="*/ 0 h 919601"/>
                    <a:gd name="connsiteX3" fmla="*/ 413035 w 413035"/>
                    <a:gd name="connsiteY3" fmla="*/ 919601 h 919601"/>
                    <a:gd name="connsiteX4" fmla="*/ 0 w 413035"/>
                    <a:gd name="connsiteY4" fmla="*/ 919601 h 919601"/>
                    <a:gd name="connsiteX0" fmla="*/ 0 w 413035"/>
                    <a:gd name="connsiteY0" fmla="*/ 919601 h 919601"/>
                    <a:gd name="connsiteX1" fmla="*/ 103259 w 413035"/>
                    <a:gd name="connsiteY1" fmla="*/ 0 h 919601"/>
                    <a:gd name="connsiteX2" fmla="*/ 309776 w 413035"/>
                    <a:gd name="connsiteY2" fmla="*/ 0 h 919601"/>
                    <a:gd name="connsiteX3" fmla="*/ 413035 w 413035"/>
                    <a:gd name="connsiteY3" fmla="*/ 919601 h 919601"/>
                    <a:gd name="connsiteX4" fmla="*/ 202056 w 413035"/>
                    <a:gd name="connsiteY4" fmla="*/ 918627 h 919601"/>
                    <a:gd name="connsiteX5" fmla="*/ 0 w 413035"/>
                    <a:gd name="connsiteY5" fmla="*/ 919601 h 919601"/>
                    <a:gd name="connsiteX0" fmla="*/ 202056 w 413035"/>
                    <a:gd name="connsiteY0" fmla="*/ 918627 h 1010067"/>
                    <a:gd name="connsiteX1" fmla="*/ 0 w 413035"/>
                    <a:gd name="connsiteY1" fmla="*/ 919601 h 1010067"/>
                    <a:gd name="connsiteX2" fmla="*/ 103259 w 413035"/>
                    <a:gd name="connsiteY2" fmla="*/ 0 h 1010067"/>
                    <a:gd name="connsiteX3" fmla="*/ 309776 w 413035"/>
                    <a:gd name="connsiteY3" fmla="*/ 0 h 1010067"/>
                    <a:gd name="connsiteX4" fmla="*/ 413035 w 413035"/>
                    <a:gd name="connsiteY4" fmla="*/ 919601 h 1010067"/>
                    <a:gd name="connsiteX5" fmla="*/ 293496 w 413035"/>
                    <a:gd name="connsiteY5" fmla="*/ 1010067 h 1010067"/>
                    <a:gd name="connsiteX0" fmla="*/ 202056 w 413035"/>
                    <a:gd name="connsiteY0" fmla="*/ 918627 h 919601"/>
                    <a:gd name="connsiteX1" fmla="*/ 0 w 413035"/>
                    <a:gd name="connsiteY1" fmla="*/ 919601 h 919601"/>
                    <a:gd name="connsiteX2" fmla="*/ 103259 w 413035"/>
                    <a:gd name="connsiteY2" fmla="*/ 0 h 919601"/>
                    <a:gd name="connsiteX3" fmla="*/ 309776 w 413035"/>
                    <a:gd name="connsiteY3" fmla="*/ 0 h 919601"/>
                    <a:gd name="connsiteX4" fmla="*/ 413035 w 413035"/>
                    <a:gd name="connsiteY4" fmla="*/ 919601 h 919601"/>
                    <a:gd name="connsiteX0" fmla="*/ 0 w 413035"/>
                    <a:gd name="connsiteY0" fmla="*/ 919601 h 919601"/>
                    <a:gd name="connsiteX1" fmla="*/ 103259 w 413035"/>
                    <a:gd name="connsiteY1" fmla="*/ 0 h 919601"/>
                    <a:gd name="connsiteX2" fmla="*/ 309776 w 413035"/>
                    <a:gd name="connsiteY2" fmla="*/ 0 h 919601"/>
                    <a:gd name="connsiteX3" fmla="*/ 413035 w 413035"/>
                    <a:gd name="connsiteY3" fmla="*/ 919601 h 919601"/>
                    <a:gd name="connsiteX0" fmla="*/ 57171 w 309776"/>
                    <a:gd name="connsiteY0" fmla="*/ 581237 h 919601"/>
                    <a:gd name="connsiteX1" fmla="*/ 0 w 309776"/>
                    <a:gd name="connsiteY1" fmla="*/ 0 h 919601"/>
                    <a:gd name="connsiteX2" fmla="*/ 206517 w 309776"/>
                    <a:gd name="connsiteY2" fmla="*/ 0 h 919601"/>
                    <a:gd name="connsiteX3" fmla="*/ 309776 w 309776"/>
                    <a:gd name="connsiteY3" fmla="*/ 919601 h 919601"/>
                    <a:gd name="connsiteX0" fmla="*/ 0 w 314142"/>
                    <a:gd name="connsiteY0" fmla="*/ 382032 h 919601"/>
                    <a:gd name="connsiteX1" fmla="*/ 4366 w 314142"/>
                    <a:gd name="connsiteY1" fmla="*/ 0 h 919601"/>
                    <a:gd name="connsiteX2" fmla="*/ 210883 w 314142"/>
                    <a:gd name="connsiteY2" fmla="*/ 0 h 919601"/>
                    <a:gd name="connsiteX3" fmla="*/ 314142 w 314142"/>
                    <a:gd name="connsiteY3" fmla="*/ 919601 h 919601"/>
                    <a:gd name="connsiteX0" fmla="*/ 0 w 316859"/>
                    <a:gd name="connsiteY0" fmla="*/ 483723 h 919601"/>
                    <a:gd name="connsiteX1" fmla="*/ 7083 w 316859"/>
                    <a:gd name="connsiteY1" fmla="*/ 0 h 919601"/>
                    <a:gd name="connsiteX2" fmla="*/ 213600 w 316859"/>
                    <a:gd name="connsiteY2" fmla="*/ 0 h 919601"/>
                    <a:gd name="connsiteX3" fmla="*/ 316859 w 316859"/>
                    <a:gd name="connsiteY3" fmla="*/ 919601 h 919601"/>
                    <a:gd name="connsiteX0" fmla="*/ 0 w 312382"/>
                    <a:gd name="connsiteY0" fmla="*/ 472690 h 919601"/>
                    <a:gd name="connsiteX1" fmla="*/ 2606 w 312382"/>
                    <a:gd name="connsiteY1" fmla="*/ 0 h 919601"/>
                    <a:gd name="connsiteX2" fmla="*/ 209123 w 312382"/>
                    <a:gd name="connsiteY2" fmla="*/ 0 h 919601"/>
                    <a:gd name="connsiteX3" fmla="*/ 312382 w 312382"/>
                    <a:gd name="connsiteY3" fmla="*/ 919601 h 919601"/>
                    <a:gd name="connsiteX0" fmla="*/ 0 w 327476"/>
                    <a:gd name="connsiteY0" fmla="*/ 484554 h 919601"/>
                    <a:gd name="connsiteX1" fmla="*/ 17700 w 327476"/>
                    <a:gd name="connsiteY1" fmla="*/ 0 h 919601"/>
                    <a:gd name="connsiteX2" fmla="*/ 224217 w 327476"/>
                    <a:gd name="connsiteY2" fmla="*/ 0 h 919601"/>
                    <a:gd name="connsiteX3" fmla="*/ 327476 w 327476"/>
                    <a:gd name="connsiteY3" fmla="*/ 919601 h 919601"/>
                    <a:gd name="connsiteX0" fmla="*/ 0 w 326645"/>
                    <a:gd name="connsiteY0" fmla="*/ 495171 h 919601"/>
                    <a:gd name="connsiteX1" fmla="*/ 16869 w 326645"/>
                    <a:gd name="connsiteY1" fmla="*/ 0 h 919601"/>
                    <a:gd name="connsiteX2" fmla="*/ 223386 w 326645"/>
                    <a:gd name="connsiteY2" fmla="*/ 0 h 919601"/>
                    <a:gd name="connsiteX3" fmla="*/ 326645 w 326645"/>
                    <a:gd name="connsiteY3" fmla="*/ 919601 h 9196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6645" h="919601">
                      <a:moveTo>
                        <a:pt x="0" y="495171"/>
                      </a:moveTo>
                      <a:cubicBezTo>
                        <a:pt x="1455" y="367827"/>
                        <a:pt x="15414" y="127344"/>
                        <a:pt x="16869" y="0"/>
                      </a:cubicBezTo>
                      <a:lnTo>
                        <a:pt x="223386" y="0"/>
                      </a:lnTo>
                      <a:lnTo>
                        <a:pt x="326645" y="919601"/>
                      </a:lnTo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72C6EB41-1CFE-47C1-89AA-5D271CFC1138}"/>
                </a:ext>
              </a:extLst>
            </p:cNvPr>
            <p:cNvGrpSpPr/>
            <p:nvPr/>
          </p:nvGrpSpPr>
          <p:grpSpPr>
            <a:xfrm rot="20700000">
              <a:off x="4177968" y="5205909"/>
              <a:ext cx="1592563" cy="538162"/>
              <a:chOff x="-759125" y="3631348"/>
              <a:chExt cx="1792082" cy="559652"/>
            </a:xfrm>
          </p:grpSpPr>
          <p:sp>
            <p:nvSpPr>
              <p:cNvPr id="115" name="正方形/長方形 114">
                <a:extLst>
                  <a:ext uri="{FF2B5EF4-FFF2-40B4-BE49-F238E27FC236}">
                    <a16:creationId xmlns:a16="http://schemas.microsoft.com/office/drawing/2014/main" id="{400239BD-22E7-465C-9664-F79D4B586DF2}"/>
                  </a:ext>
                </a:extLst>
              </p:cNvPr>
              <p:cNvSpPr/>
              <p:nvPr/>
            </p:nvSpPr>
            <p:spPr>
              <a:xfrm>
                <a:off x="-759125" y="3631348"/>
                <a:ext cx="1792082" cy="55965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  <p:sp>
            <p:nvSpPr>
              <p:cNvPr id="116" name="テキスト ボックス 115">
                <a:extLst>
                  <a:ext uri="{FF2B5EF4-FFF2-40B4-BE49-F238E27FC236}">
                    <a16:creationId xmlns:a16="http://schemas.microsoft.com/office/drawing/2014/main" id="{13E526B0-B1E5-413D-905C-C6AF4894FCFC}"/>
                  </a:ext>
                </a:extLst>
              </p:cNvPr>
              <p:cNvSpPr txBox="1"/>
              <p:nvPr/>
            </p:nvSpPr>
            <p:spPr>
              <a:xfrm>
                <a:off x="-361400" y="3663453"/>
                <a:ext cx="990348" cy="32073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0000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逮捕</a:t>
                </a:r>
                <a:endParaRPr kumimoji="1" lang="en-US" altLang="ja-JP" b="1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  <p:sp>
            <p:nvSpPr>
              <p:cNvPr id="117" name="テキスト ボックス 116">
                <a:extLst>
                  <a:ext uri="{FF2B5EF4-FFF2-40B4-BE49-F238E27FC236}">
                    <a16:creationId xmlns:a16="http://schemas.microsoft.com/office/drawing/2014/main" id="{9B18D0BD-5A18-44C2-AA41-806A937E146E}"/>
                  </a:ext>
                </a:extLst>
              </p:cNvPr>
              <p:cNvSpPr txBox="1"/>
              <p:nvPr/>
            </p:nvSpPr>
            <p:spPr>
              <a:xfrm>
                <a:off x="-623040" y="4020494"/>
                <a:ext cx="1513628" cy="13241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ご協力有難うございました</a:t>
                </a:r>
                <a:endParaRPr kumimoji="1" lang="en-US" altLang="ja-JP" b="1" dirty="0"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</p:grpSp>
      </p:grpSp>
      <p:grpSp>
        <p:nvGrpSpPr>
          <p:cNvPr id="160" name="グループ化 159">
            <a:extLst>
              <a:ext uri="{FF2B5EF4-FFF2-40B4-BE49-F238E27FC236}">
                <a16:creationId xmlns:a16="http://schemas.microsoft.com/office/drawing/2014/main" id="{8D6B9CBC-E361-4B2E-AE84-F2F1349CEFA1}"/>
              </a:ext>
            </a:extLst>
          </p:cNvPr>
          <p:cNvGrpSpPr/>
          <p:nvPr/>
        </p:nvGrpSpPr>
        <p:grpSpPr>
          <a:xfrm>
            <a:off x="3936177" y="830835"/>
            <a:ext cx="1998766" cy="2719729"/>
            <a:chOff x="3936177" y="830835"/>
            <a:chExt cx="1998766" cy="2719729"/>
          </a:xfrm>
        </p:grpSpPr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5052CE4A-D597-4D74-B840-BC5A2098E0F4}"/>
                </a:ext>
              </a:extLst>
            </p:cNvPr>
            <p:cNvGrpSpPr/>
            <p:nvPr/>
          </p:nvGrpSpPr>
          <p:grpSpPr>
            <a:xfrm>
              <a:off x="3936177" y="830835"/>
              <a:ext cx="1998766" cy="2719729"/>
              <a:chOff x="-695324" y="588622"/>
              <a:chExt cx="1624012" cy="2209800"/>
            </a:xfrm>
          </p:grpSpPr>
          <p:sp>
            <p:nvSpPr>
              <p:cNvPr id="165" name="正方形/長方形 164">
                <a:extLst>
                  <a:ext uri="{FF2B5EF4-FFF2-40B4-BE49-F238E27FC236}">
                    <a16:creationId xmlns:a16="http://schemas.microsoft.com/office/drawing/2014/main" id="{7EC76506-4F78-4478-9748-8E9AF457BA35}"/>
                  </a:ext>
                </a:extLst>
              </p:cNvPr>
              <p:cNvSpPr/>
              <p:nvPr/>
            </p:nvSpPr>
            <p:spPr>
              <a:xfrm>
                <a:off x="-695324" y="588622"/>
                <a:ext cx="1624012" cy="2209800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正方形/長方形 165">
                <a:extLst>
                  <a:ext uri="{FF2B5EF4-FFF2-40B4-BE49-F238E27FC236}">
                    <a16:creationId xmlns:a16="http://schemas.microsoft.com/office/drawing/2014/main" id="{CA53B6C7-3052-4522-9750-C0BE65E878A7}"/>
                  </a:ext>
                </a:extLst>
              </p:cNvPr>
              <p:cNvSpPr/>
              <p:nvPr/>
            </p:nvSpPr>
            <p:spPr>
              <a:xfrm>
                <a:off x="-495299" y="1133691"/>
                <a:ext cx="1223962" cy="116157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テキスト ボックス 166">
                <a:extLst>
                  <a:ext uri="{FF2B5EF4-FFF2-40B4-BE49-F238E27FC236}">
                    <a16:creationId xmlns:a16="http://schemas.microsoft.com/office/drawing/2014/main" id="{BE2AFAC1-237A-43AD-9222-B21509AE373A}"/>
                  </a:ext>
                </a:extLst>
              </p:cNvPr>
              <p:cNvSpPr txBox="1"/>
              <p:nvPr/>
            </p:nvSpPr>
            <p:spPr>
              <a:xfrm>
                <a:off x="-500061" y="708877"/>
                <a:ext cx="1233486" cy="29313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  <a:latin typeface="Impact" panose="020B0806030902050204" pitchFamily="34" charset="0"/>
                  </a:rPr>
                  <a:t>WANTED</a:t>
                </a:r>
                <a:endParaRPr kumimoji="1" lang="ja-JP" altLang="en-US" dirty="0">
                  <a:solidFill>
                    <a:srgbClr val="FF0000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168" name="テキスト ボックス 167">
                <a:extLst>
                  <a:ext uri="{FF2B5EF4-FFF2-40B4-BE49-F238E27FC236}">
                    <a16:creationId xmlns:a16="http://schemas.microsoft.com/office/drawing/2014/main" id="{2EC66E70-6063-4C36-8998-0D5492BF9E0C}"/>
                  </a:ext>
                </a:extLst>
              </p:cNvPr>
              <p:cNvSpPr txBox="1"/>
              <p:nvPr/>
            </p:nvSpPr>
            <p:spPr>
              <a:xfrm>
                <a:off x="-500061" y="2378846"/>
                <a:ext cx="1233486" cy="29313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Impact" panose="020B0806030902050204" pitchFamily="34" charset="0"/>
                  </a:rPr>
                  <a:t>$1,000,000</a:t>
                </a:r>
                <a:endParaRPr kumimoji="1" lang="ja-JP" altLang="en-US" dirty="0">
                  <a:latin typeface="Impact" panose="020B0806030902050204" pitchFamily="34" charset="0"/>
                </a:endParaRPr>
              </a:p>
            </p:txBody>
          </p:sp>
          <p:grpSp>
            <p:nvGrpSpPr>
              <p:cNvPr id="169" name="グループ化 168">
                <a:extLst>
                  <a:ext uri="{FF2B5EF4-FFF2-40B4-BE49-F238E27FC236}">
                    <a16:creationId xmlns:a16="http://schemas.microsoft.com/office/drawing/2014/main" id="{FC2F53BC-8C23-497A-9DDD-215A28AA48C8}"/>
                  </a:ext>
                </a:extLst>
              </p:cNvPr>
              <p:cNvGrpSpPr/>
              <p:nvPr/>
            </p:nvGrpSpPr>
            <p:grpSpPr>
              <a:xfrm>
                <a:off x="-244949" y="1189131"/>
                <a:ext cx="740770" cy="1102155"/>
                <a:chOff x="2761918" y="3557077"/>
                <a:chExt cx="1839054" cy="2736236"/>
              </a:xfrm>
            </p:grpSpPr>
            <p:sp>
              <p:nvSpPr>
                <p:cNvPr id="170" name="星: 32 pt 169">
                  <a:extLst>
                    <a:ext uri="{FF2B5EF4-FFF2-40B4-BE49-F238E27FC236}">
                      <a16:creationId xmlns:a16="http://schemas.microsoft.com/office/drawing/2014/main" id="{D1F4EF80-9F27-4D52-BB51-79D2F3095801}"/>
                    </a:ext>
                  </a:extLst>
                </p:cNvPr>
                <p:cNvSpPr/>
                <p:nvPr/>
              </p:nvSpPr>
              <p:spPr>
                <a:xfrm>
                  <a:off x="3720451" y="3599967"/>
                  <a:ext cx="696488" cy="696488"/>
                </a:xfrm>
                <a:prstGeom prst="star32">
                  <a:avLst>
                    <a:gd name="adj" fmla="val 46315"/>
                  </a:avLst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1" name="星: 32 pt 170">
                  <a:extLst>
                    <a:ext uri="{FF2B5EF4-FFF2-40B4-BE49-F238E27FC236}">
                      <a16:creationId xmlns:a16="http://schemas.microsoft.com/office/drawing/2014/main" id="{86413119-FD56-4CA3-B611-946771EB92BC}"/>
                    </a:ext>
                  </a:extLst>
                </p:cNvPr>
                <p:cNvSpPr/>
                <p:nvPr/>
              </p:nvSpPr>
              <p:spPr>
                <a:xfrm>
                  <a:off x="2944731" y="3599967"/>
                  <a:ext cx="696488" cy="696488"/>
                </a:xfrm>
                <a:prstGeom prst="star32">
                  <a:avLst>
                    <a:gd name="adj" fmla="val 46315"/>
                  </a:avLst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2" name="片側の 2 つの角を丸めた四角形 144">
                  <a:extLst>
                    <a:ext uri="{FF2B5EF4-FFF2-40B4-BE49-F238E27FC236}">
                      <a16:creationId xmlns:a16="http://schemas.microsoft.com/office/drawing/2014/main" id="{0F307CDD-FE36-4865-B2BE-4C74E6D655D4}"/>
                    </a:ext>
                  </a:extLst>
                </p:cNvPr>
                <p:cNvSpPr/>
                <p:nvPr/>
              </p:nvSpPr>
              <p:spPr>
                <a:xfrm>
                  <a:off x="2761918" y="5032997"/>
                  <a:ext cx="1839054" cy="126031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3" name="片側の 2 つの角を丸めた四角形 144">
                  <a:extLst>
                    <a:ext uri="{FF2B5EF4-FFF2-40B4-BE49-F238E27FC236}">
                      <a16:creationId xmlns:a16="http://schemas.microsoft.com/office/drawing/2014/main" id="{70E27DA1-11C0-4793-82AC-5F283D5EB829}"/>
                    </a:ext>
                  </a:extLst>
                </p:cNvPr>
                <p:cNvSpPr/>
                <p:nvPr/>
              </p:nvSpPr>
              <p:spPr>
                <a:xfrm>
                  <a:off x="2848848" y="4982090"/>
                  <a:ext cx="1666399" cy="1311223"/>
                </a:xfrm>
                <a:prstGeom prst="round2SameRect">
                  <a:avLst>
                    <a:gd name="adj1" fmla="val 44915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F5DFC96A-B501-4660-B85C-CB6FB92736EE}"/>
                    </a:ext>
                  </a:extLst>
                </p:cNvPr>
                <p:cNvSpPr/>
                <p:nvPr/>
              </p:nvSpPr>
              <p:spPr>
                <a:xfrm>
                  <a:off x="3332805" y="4683543"/>
                  <a:ext cx="694016" cy="464721"/>
                </a:xfrm>
                <a:custGeom>
                  <a:avLst/>
                  <a:gdLst>
                    <a:gd name="connsiteX0" fmla="*/ 175850 w 694016"/>
                    <a:gd name="connsiteY0" fmla="*/ 0 h 464721"/>
                    <a:gd name="connsiteX1" fmla="*/ 510280 w 694016"/>
                    <a:gd name="connsiteY1" fmla="*/ 0 h 464721"/>
                    <a:gd name="connsiteX2" fmla="*/ 550505 w 694016"/>
                    <a:gd name="connsiteY2" fmla="*/ 308251 h 464721"/>
                    <a:gd name="connsiteX3" fmla="*/ 694016 w 694016"/>
                    <a:gd name="connsiteY3" fmla="*/ 308251 h 464721"/>
                    <a:gd name="connsiteX4" fmla="*/ 672494 w 694016"/>
                    <a:gd name="connsiteY4" fmla="*/ 337419 h 464721"/>
                    <a:gd name="connsiteX5" fmla="*/ 347008 w 694016"/>
                    <a:gd name="connsiteY5" fmla="*/ 464721 h 464721"/>
                    <a:gd name="connsiteX6" fmla="*/ 21523 w 694016"/>
                    <a:gd name="connsiteY6" fmla="*/ 337419 h 464721"/>
                    <a:gd name="connsiteX7" fmla="*/ 0 w 694016"/>
                    <a:gd name="connsiteY7" fmla="*/ 308251 h 464721"/>
                    <a:gd name="connsiteX8" fmla="*/ 135624 w 694016"/>
                    <a:gd name="connsiteY8" fmla="*/ 308251 h 464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4016" h="464721">
                      <a:moveTo>
                        <a:pt x="175850" y="0"/>
                      </a:moveTo>
                      <a:lnTo>
                        <a:pt x="510280" y="0"/>
                      </a:lnTo>
                      <a:lnTo>
                        <a:pt x="550505" y="308251"/>
                      </a:lnTo>
                      <a:lnTo>
                        <a:pt x="694016" y="308251"/>
                      </a:lnTo>
                      <a:lnTo>
                        <a:pt x="672494" y="337419"/>
                      </a:lnTo>
                      <a:cubicBezTo>
                        <a:pt x="601955" y="414224"/>
                        <a:pt x="482498" y="464721"/>
                        <a:pt x="347008" y="464721"/>
                      </a:cubicBezTo>
                      <a:cubicBezTo>
                        <a:pt x="211518" y="464721"/>
                        <a:pt x="92062" y="414224"/>
                        <a:pt x="21523" y="337419"/>
                      </a:cubicBezTo>
                      <a:lnTo>
                        <a:pt x="0" y="308251"/>
                      </a:lnTo>
                      <a:lnTo>
                        <a:pt x="135624" y="308251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75" name="グループ化 174">
                  <a:extLst>
                    <a:ext uri="{FF2B5EF4-FFF2-40B4-BE49-F238E27FC236}">
                      <a16:creationId xmlns:a16="http://schemas.microsoft.com/office/drawing/2014/main" id="{F61EBBBA-460B-4EBF-B83F-0324CF290A5F}"/>
                    </a:ext>
                  </a:extLst>
                </p:cNvPr>
                <p:cNvGrpSpPr/>
                <p:nvPr/>
              </p:nvGrpSpPr>
              <p:grpSpPr>
                <a:xfrm>
                  <a:off x="2910872" y="4040941"/>
                  <a:ext cx="1551988" cy="454903"/>
                  <a:chOff x="1565080" y="4183800"/>
                  <a:chExt cx="1085912" cy="354190"/>
                </a:xfrm>
              </p:grpSpPr>
              <p:sp>
                <p:nvSpPr>
                  <p:cNvPr id="191" name="円/楕円 156">
                    <a:extLst>
                      <a:ext uri="{FF2B5EF4-FFF2-40B4-BE49-F238E27FC236}">
                        <a16:creationId xmlns:a16="http://schemas.microsoft.com/office/drawing/2014/main" id="{C76BB092-4EB7-4A82-B708-D8B743C6400F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565080" y="4183800"/>
                    <a:ext cx="228026" cy="354190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2" name="円/楕円 156">
                    <a:extLst>
                      <a:ext uri="{FF2B5EF4-FFF2-40B4-BE49-F238E27FC236}">
                        <a16:creationId xmlns:a16="http://schemas.microsoft.com/office/drawing/2014/main" id="{235C0662-698A-46A9-AE92-AE349D29A71F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601748" y="4240754"/>
                    <a:ext cx="154692" cy="240282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93" name="グループ化 192">
                    <a:extLst>
                      <a:ext uri="{FF2B5EF4-FFF2-40B4-BE49-F238E27FC236}">
                        <a16:creationId xmlns:a16="http://schemas.microsoft.com/office/drawing/2014/main" id="{6A546E35-FF9A-4975-8881-0B594EBB1D01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2422966" y="4183800"/>
                    <a:ext cx="228026" cy="354190"/>
                    <a:chOff x="2634260" y="4183800"/>
                    <a:chExt cx="228026" cy="354190"/>
                  </a:xfrm>
                </p:grpSpPr>
                <p:sp>
                  <p:nvSpPr>
                    <p:cNvPr id="194" name="円/楕円 156">
                      <a:extLst>
                        <a:ext uri="{FF2B5EF4-FFF2-40B4-BE49-F238E27FC236}">
                          <a16:creationId xmlns:a16="http://schemas.microsoft.com/office/drawing/2014/main" id="{0A43D509-567F-4C8D-9E14-DD13B1F3C874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634260" y="4183800"/>
                      <a:ext cx="228026" cy="354190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5" name="円/楕円 156">
                      <a:extLst>
                        <a:ext uri="{FF2B5EF4-FFF2-40B4-BE49-F238E27FC236}">
                          <a16:creationId xmlns:a16="http://schemas.microsoft.com/office/drawing/2014/main" id="{C8094C8B-B6DC-4B9D-86CC-26BE21963790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670928" y="4240754"/>
                      <a:ext cx="154692" cy="240282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2917005B-B5FC-44E2-8D8D-392F390AACFF}"/>
                    </a:ext>
                  </a:extLst>
                </p:cNvPr>
                <p:cNvSpPr/>
                <p:nvPr/>
              </p:nvSpPr>
              <p:spPr>
                <a:xfrm>
                  <a:off x="3027652" y="3557077"/>
                  <a:ext cx="1301859" cy="1354860"/>
                </a:xfrm>
                <a:custGeom>
                  <a:avLst/>
                  <a:gdLst>
                    <a:gd name="connsiteX0" fmla="*/ 0 w 1301859"/>
                    <a:gd name="connsiteY0" fmla="*/ 832169 h 1354860"/>
                    <a:gd name="connsiteX1" fmla="*/ 0 w 1301859"/>
                    <a:gd name="connsiteY1" fmla="*/ 832170 h 1354860"/>
                    <a:gd name="connsiteX2" fmla="*/ 0 w 1301859"/>
                    <a:gd name="connsiteY2" fmla="*/ 832170 h 1354860"/>
                    <a:gd name="connsiteX3" fmla="*/ 650929 w 1301859"/>
                    <a:gd name="connsiteY3" fmla="*/ 0 h 1354860"/>
                    <a:gd name="connsiteX4" fmla="*/ 1213984 w 1301859"/>
                    <a:gd name="connsiteY4" fmla="*/ 458903 h 1354860"/>
                    <a:gd name="connsiteX5" fmla="*/ 1224332 w 1301859"/>
                    <a:gd name="connsiteY5" fmla="*/ 561559 h 1354860"/>
                    <a:gd name="connsiteX6" fmla="*/ 1260784 w 1301859"/>
                    <a:gd name="connsiteY6" fmla="*/ 628715 h 1354860"/>
                    <a:gd name="connsiteX7" fmla="*/ 1301859 w 1301859"/>
                    <a:gd name="connsiteY7" fmla="*/ 832170 h 1354860"/>
                    <a:gd name="connsiteX8" fmla="*/ 1301858 w 1301859"/>
                    <a:gd name="connsiteY8" fmla="*/ 832170 h 1354860"/>
                    <a:gd name="connsiteX9" fmla="*/ 779168 w 1301859"/>
                    <a:gd name="connsiteY9" fmla="*/ 1354860 h 1354860"/>
                    <a:gd name="connsiteX10" fmla="*/ 522690 w 1301859"/>
                    <a:gd name="connsiteY10" fmla="*/ 1354859 h 1354860"/>
                    <a:gd name="connsiteX11" fmla="*/ 10619 w 1301859"/>
                    <a:gd name="connsiteY11" fmla="*/ 937510 h 1354860"/>
                    <a:gd name="connsiteX12" fmla="*/ 0 w 1301859"/>
                    <a:gd name="connsiteY12" fmla="*/ 832170 h 1354860"/>
                    <a:gd name="connsiteX13" fmla="*/ 10619 w 1301859"/>
                    <a:gd name="connsiteY13" fmla="*/ 726830 h 1354860"/>
                    <a:gd name="connsiteX14" fmla="*/ 41075 w 1301859"/>
                    <a:gd name="connsiteY14" fmla="*/ 628715 h 1354860"/>
                    <a:gd name="connsiteX15" fmla="*/ 77526 w 1301859"/>
                    <a:gd name="connsiteY15" fmla="*/ 561561 h 1354860"/>
                    <a:gd name="connsiteX16" fmla="*/ 87875 w 1301859"/>
                    <a:gd name="connsiteY16" fmla="*/ 458903 h 1354860"/>
                    <a:gd name="connsiteX17" fmla="*/ 650929 w 1301859"/>
                    <a:gd name="connsiteY17" fmla="*/ 0 h 13548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301859" h="1354860">
                      <a:moveTo>
                        <a:pt x="0" y="832169"/>
                      </a:moveTo>
                      <a:lnTo>
                        <a:pt x="0" y="832170"/>
                      </a:lnTo>
                      <a:lnTo>
                        <a:pt x="0" y="832170"/>
                      </a:lnTo>
                      <a:close/>
                      <a:moveTo>
                        <a:pt x="650929" y="0"/>
                      </a:moveTo>
                      <a:cubicBezTo>
                        <a:pt x="928667" y="0"/>
                        <a:pt x="1160392" y="197008"/>
                        <a:pt x="1213984" y="458903"/>
                      </a:cubicBezTo>
                      <a:lnTo>
                        <a:pt x="1224332" y="561559"/>
                      </a:lnTo>
                      <a:lnTo>
                        <a:pt x="1260784" y="628715"/>
                      </a:lnTo>
                      <a:cubicBezTo>
                        <a:pt x="1287233" y="691249"/>
                        <a:pt x="1301859" y="760002"/>
                        <a:pt x="1301859" y="832170"/>
                      </a:cubicBezTo>
                      <a:lnTo>
                        <a:pt x="1301858" y="832170"/>
                      </a:lnTo>
                      <a:cubicBezTo>
                        <a:pt x="1301858" y="1120844"/>
                        <a:pt x="1067842" y="1354860"/>
                        <a:pt x="779168" y="1354860"/>
                      </a:cubicBezTo>
                      <a:lnTo>
                        <a:pt x="522690" y="1354859"/>
                      </a:lnTo>
                      <a:cubicBezTo>
                        <a:pt x="270100" y="1354859"/>
                        <a:pt x="59358" y="1175691"/>
                        <a:pt x="10619" y="937510"/>
                      </a:cubicBezTo>
                      <a:lnTo>
                        <a:pt x="0" y="832170"/>
                      </a:lnTo>
                      <a:lnTo>
                        <a:pt x="10619" y="726830"/>
                      </a:lnTo>
                      <a:cubicBezTo>
                        <a:pt x="17582" y="692804"/>
                        <a:pt x="27851" y="659982"/>
                        <a:pt x="41075" y="628715"/>
                      </a:cubicBezTo>
                      <a:lnTo>
                        <a:pt x="77526" y="561561"/>
                      </a:lnTo>
                      <a:lnTo>
                        <a:pt x="87875" y="458903"/>
                      </a:lnTo>
                      <a:cubicBezTo>
                        <a:pt x="141466" y="197008"/>
                        <a:pt x="373191" y="0"/>
                        <a:pt x="6509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7" name="楕円 176">
                  <a:extLst>
                    <a:ext uri="{FF2B5EF4-FFF2-40B4-BE49-F238E27FC236}">
                      <a16:creationId xmlns:a16="http://schemas.microsoft.com/office/drawing/2014/main" id="{413C337E-6FB3-4127-A0A6-F64E51EC1A86}"/>
                    </a:ext>
                  </a:extLst>
                </p:cNvPr>
                <p:cNvSpPr/>
                <p:nvPr/>
              </p:nvSpPr>
              <p:spPr>
                <a:xfrm>
                  <a:off x="3171597" y="4100514"/>
                  <a:ext cx="386388" cy="137600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8" name="楕円 177">
                  <a:extLst>
                    <a:ext uri="{FF2B5EF4-FFF2-40B4-BE49-F238E27FC236}">
                      <a16:creationId xmlns:a16="http://schemas.microsoft.com/office/drawing/2014/main" id="{A5F2FA96-CAB2-45B7-8588-8490CFDD6621}"/>
                    </a:ext>
                  </a:extLst>
                </p:cNvPr>
                <p:cNvSpPr/>
                <p:nvPr/>
              </p:nvSpPr>
              <p:spPr>
                <a:xfrm>
                  <a:off x="3785959" y="4100514"/>
                  <a:ext cx="386388" cy="137600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728EEF5A-DCFF-4A68-8E57-2FE5DD66DD16}"/>
                    </a:ext>
                  </a:extLst>
                </p:cNvPr>
                <p:cNvSpPr/>
                <p:nvPr/>
              </p:nvSpPr>
              <p:spPr>
                <a:xfrm>
                  <a:off x="3533082" y="4355536"/>
                  <a:ext cx="262462" cy="183766"/>
                </a:xfrm>
                <a:custGeom>
                  <a:avLst/>
                  <a:gdLst>
                    <a:gd name="connsiteX0" fmla="*/ 52159 w 190558"/>
                    <a:gd name="connsiteY0" fmla="*/ 0 h 262194"/>
                    <a:gd name="connsiteX1" fmla="*/ 58192 w 190558"/>
                    <a:gd name="connsiteY1" fmla="*/ 5958 h 262194"/>
                    <a:gd name="connsiteX2" fmla="*/ 95279 w 190558"/>
                    <a:gd name="connsiteY2" fmla="*/ 16925 h 262194"/>
                    <a:gd name="connsiteX3" fmla="*/ 132366 w 190558"/>
                    <a:gd name="connsiteY3" fmla="*/ 5958 h 262194"/>
                    <a:gd name="connsiteX4" fmla="*/ 138399 w 190558"/>
                    <a:gd name="connsiteY4" fmla="*/ 0 h 262194"/>
                    <a:gd name="connsiteX5" fmla="*/ 162652 w 190558"/>
                    <a:gd name="connsiteY5" fmla="*/ 23950 h 262194"/>
                    <a:gd name="connsiteX6" fmla="*/ 190558 w 190558"/>
                    <a:gd name="connsiteY6" fmla="*/ 122634 h 262194"/>
                    <a:gd name="connsiteX7" fmla="*/ 95279 w 190558"/>
                    <a:gd name="connsiteY7" fmla="*/ 262194 h 262194"/>
                    <a:gd name="connsiteX8" fmla="*/ 0 w 190558"/>
                    <a:gd name="connsiteY8" fmla="*/ 122634 h 262194"/>
                    <a:gd name="connsiteX9" fmla="*/ 27907 w 190558"/>
                    <a:gd name="connsiteY9" fmla="*/ 23950 h 262194"/>
                    <a:gd name="connsiteX0" fmla="*/ 52159 w 190558"/>
                    <a:gd name="connsiteY0" fmla="*/ 0 h 262194"/>
                    <a:gd name="connsiteX1" fmla="*/ 58192 w 190558"/>
                    <a:gd name="connsiteY1" fmla="*/ 5958 h 262194"/>
                    <a:gd name="connsiteX2" fmla="*/ 92898 w 190558"/>
                    <a:gd name="connsiteY2" fmla="*/ 16925 h 262194"/>
                    <a:gd name="connsiteX3" fmla="*/ 132366 w 190558"/>
                    <a:gd name="connsiteY3" fmla="*/ 5958 h 262194"/>
                    <a:gd name="connsiteX4" fmla="*/ 138399 w 190558"/>
                    <a:gd name="connsiteY4" fmla="*/ 0 h 262194"/>
                    <a:gd name="connsiteX5" fmla="*/ 162652 w 190558"/>
                    <a:gd name="connsiteY5" fmla="*/ 23950 h 262194"/>
                    <a:gd name="connsiteX6" fmla="*/ 190558 w 190558"/>
                    <a:gd name="connsiteY6" fmla="*/ 122634 h 262194"/>
                    <a:gd name="connsiteX7" fmla="*/ 95279 w 190558"/>
                    <a:gd name="connsiteY7" fmla="*/ 262194 h 262194"/>
                    <a:gd name="connsiteX8" fmla="*/ 0 w 190558"/>
                    <a:gd name="connsiteY8" fmla="*/ 122634 h 262194"/>
                    <a:gd name="connsiteX9" fmla="*/ 27907 w 190558"/>
                    <a:gd name="connsiteY9" fmla="*/ 23950 h 262194"/>
                    <a:gd name="connsiteX10" fmla="*/ 52159 w 190558"/>
                    <a:gd name="connsiteY10" fmla="*/ 0 h 262194"/>
                    <a:gd name="connsiteX0" fmla="*/ 92898 w 190558"/>
                    <a:gd name="connsiteY0" fmla="*/ 16925 h 262194"/>
                    <a:gd name="connsiteX1" fmla="*/ 132366 w 190558"/>
                    <a:gd name="connsiteY1" fmla="*/ 5958 h 262194"/>
                    <a:gd name="connsiteX2" fmla="*/ 138399 w 190558"/>
                    <a:gd name="connsiteY2" fmla="*/ 0 h 262194"/>
                    <a:gd name="connsiteX3" fmla="*/ 162652 w 190558"/>
                    <a:gd name="connsiteY3" fmla="*/ 23950 h 262194"/>
                    <a:gd name="connsiteX4" fmla="*/ 190558 w 190558"/>
                    <a:gd name="connsiteY4" fmla="*/ 122634 h 262194"/>
                    <a:gd name="connsiteX5" fmla="*/ 95279 w 190558"/>
                    <a:gd name="connsiteY5" fmla="*/ 262194 h 262194"/>
                    <a:gd name="connsiteX6" fmla="*/ 0 w 190558"/>
                    <a:gd name="connsiteY6" fmla="*/ 122634 h 262194"/>
                    <a:gd name="connsiteX7" fmla="*/ 27907 w 190558"/>
                    <a:gd name="connsiteY7" fmla="*/ 23950 h 262194"/>
                    <a:gd name="connsiteX8" fmla="*/ 52159 w 190558"/>
                    <a:gd name="connsiteY8" fmla="*/ 0 h 262194"/>
                    <a:gd name="connsiteX9" fmla="*/ 58192 w 190558"/>
                    <a:gd name="connsiteY9" fmla="*/ 5958 h 262194"/>
                    <a:gd name="connsiteX10" fmla="*/ 184338 w 190558"/>
                    <a:gd name="connsiteY10" fmla="*/ 108365 h 262194"/>
                    <a:gd name="connsiteX0" fmla="*/ 92898 w 190558"/>
                    <a:gd name="connsiteY0" fmla="*/ 16925 h 262194"/>
                    <a:gd name="connsiteX1" fmla="*/ 132366 w 190558"/>
                    <a:gd name="connsiteY1" fmla="*/ 5958 h 262194"/>
                    <a:gd name="connsiteX2" fmla="*/ 138399 w 190558"/>
                    <a:gd name="connsiteY2" fmla="*/ 0 h 262194"/>
                    <a:gd name="connsiteX3" fmla="*/ 162652 w 190558"/>
                    <a:gd name="connsiteY3" fmla="*/ 23950 h 262194"/>
                    <a:gd name="connsiteX4" fmla="*/ 190558 w 190558"/>
                    <a:gd name="connsiteY4" fmla="*/ 122634 h 262194"/>
                    <a:gd name="connsiteX5" fmla="*/ 95279 w 190558"/>
                    <a:gd name="connsiteY5" fmla="*/ 262194 h 262194"/>
                    <a:gd name="connsiteX6" fmla="*/ 0 w 190558"/>
                    <a:gd name="connsiteY6" fmla="*/ 122634 h 262194"/>
                    <a:gd name="connsiteX7" fmla="*/ 27907 w 190558"/>
                    <a:gd name="connsiteY7" fmla="*/ 23950 h 262194"/>
                    <a:gd name="connsiteX8" fmla="*/ 52159 w 190558"/>
                    <a:gd name="connsiteY8" fmla="*/ 0 h 262194"/>
                    <a:gd name="connsiteX9" fmla="*/ 58192 w 190558"/>
                    <a:gd name="connsiteY9" fmla="*/ 5958 h 262194"/>
                    <a:gd name="connsiteX0" fmla="*/ 132366 w 190558"/>
                    <a:gd name="connsiteY0" fmla="*/ 5958 h 262194"/>
                    <a:gd name="connsiteX1" fmla="*/ 138399 w 190558"/>
                    <a:gd name="connsiteY1" fmla="*/ 0 h 262194"/>
                    <a:gd name="connsiteX2" fmla="*/ 162652 w 190558"/>
                    <a:gd name="connsiteY2" fmla="*/ 23950 h 262194"/>
                    <a:gd name="connsiteX3" fmla="*/ 190558 w 190558"/>
                    <a:gd name="connsiteY3" fmla="*/ 122634 h 262194"/>
                    <a:gd name="connsiteX4" fmla="*/ 95279 w 190558"/>
                    <a:gd name="connsiteY4" fmla="*/ 262194 h 262194"/>
                    <a:gd name="connsiteX5" fmla="*/ 0 w 190558"/>
                    <a:gd name="connsiteY5" fmla="*/ 122634 h 262194"/>
                    <a:gd name="connsiteX6" fmla="*/ 27907 w 190558"/>
                    <a:gd name="connsiteY6" fmla="*/ 23950 h 262194"/>
                    <a:gd name="connsiteX7" fmla="*/ 52159 w 190558"/>
                    <a:gd name="connsiteY7" fmla="*/ 0 h 262194"/>
                    <a:gd name="connsiteX8" fmla="*/ 58192 w 190558"/>
                    <a:gd name="connsiteY8" fmla="*/ 5958 h 262194"/>
                    <a:gd name="connsiteX0" fmla="*/ 132366 w 190558"/>
                    <a:gd name="connsiteY0" fmla="*/ 5958 h 262194"/>
                    <a:gd name="connsiteX1" fmla="*/ 138399 w 190558"/>
                    <a:gd name="connsiteY1" fmla="*/ 0 h 262194"/>
                    <a:gd name="connsiteX2" fmla="*/ 162652 w 190558"/>
                    <a:gd name="connsiteY2" fmla="*/ 23950 h 262194"/>
                    <a:gd name="connsiteX3" fmla="*/ 190558 w 190558"/>
                    <a:gd name="connsiteY3" fmla="*/ 122634 h 262194"/>
                    <a:gd name="connsiteX4" fmla="*/ 95279 w 190558"/>
                    <a:gd name="connsiteY4" fmla="*/ 262194 h 262194"/>
                    <a:gd name="connsiteX5" fmla="*/ 0 w 190558"/>
                    <a:gd name="connsiteY5" fmla="*/ 122634 h 262194"/>
                    <a:gd name="connsiteX6" fmla="*/ 27907 w 190558"/>
                    <a:gd name="connsiteY6" fmla="*/ 23950 h 262194"/>
                    <a:gd name="connsiteX7" fmla="*/ 52159 w 190558"/>
                    <a:gd name="connsiteY7" fmla="*/ 0 h 262194"/>
                    <a:gd name="connsiteX0" fmla="*/ 138399 w 190558"/>
                    <a:gd name="connsiteY0" fmla="*/ 0 h 262194"/>
                    <a:gd name="connsiteX1" fmla="*/ 162652 w 190558"/>
                    <a:gd name="connsiteY1" fmla="*/ 23950 h 262194"/>
                    <a:gd name="connsiteX2" fmla="*/ 190558 w 190558"/>
                    <a:gd name="connsiteY2" fmla="*/ 122634 h 262194"/>
                    <a:gd name="connsiteX3" fmla="*/ 95279 w 190558"/>
                    <a:gd name="connsiteY3" fmla="*/ 262194 h 262194"/>
                    <a:gd name="connsiteX4" fmla="*/ 0 w 190558"/>
                    <a:gd name="connsiteY4" fmla="*/ 122634 h 262194"/>
                    <a:gd name="connsiteX5" fmla="*/ 27907 w 190558"/>
                    <a:gd name="connsiteY5" fmla="*/ 23950 h 262194"/>
                    <a:gd name="connsiteX6" fmla="*/ 52159 w 190558"/>
                    <a:gd name="connsiteY6" fmla="*/ 0 h 262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58" h="262194">
                      <a:moveTo>
                        <a:pt x="138399" y="0"/>
                      </a:moveTo>
                      <a:lnTo>
                        <a:pt x="162652" y="23950"/>
                      </a:lnTo>
                      <a:cubicBezTo>
                        <a:pt x="179894" y="49206"/>
                        <a:pt x="190558" y="84096"/>
                        <a:pt x="190558" y="122634"/>
                      </a:cubicBezTo>
                      <a:cubicBezTo>
                        <a:pt x="190558" y="199711"/>
                        <a:pt x="147900" y="262194"/>
                        <a:pt x="95279" y="262194"/>
                      </a:cubicBezTo>
                      <a:cubicBezTo>
                        <a:pt x="42658" y="262194"/>
                        <a:pt x="0" y="199711"/>
                        <a:pt x="0" y="122634"/>
                      </a:cubicBezTo>
                      <a:cubicBezTo>
                        <a:pt x="0" y="84096"/>
                        <a:pt x="10665" y="49206"/>
                        <a:pt x="27907" y="23950"/>
                      </a:cubicBezTo>
                      <a:lnTo>
                        <a:pt x="52159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0" name="楕円 179">
                  <a:extLst>
                    <a:ext uri="{FF2B5EF4-FFF2-40B4-BE49-F238E27FC236}">
                      <a16:creationId xmlns:a16="http://schemas.microsoft.com/office/drawing/2014/main" id="{D29ED7E4-7151-4532-85D7-30EB1D7DEA48}"/>
                    </a:ext>
                  </a:extLst>
                </p:cNvPr>
                <p:cNvSpPr/>
                <p:nvPr/>
              </p:nvSpPr>
              <p:spPr>
                <a:xfrm>
                  <a:off x="3309710" y="4111937"/>
                  <a:ext cx="110162" cy="9950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1" name="楕円 180">
                  <a:extLst>
                    <a:ext uri="{FF2B5EF4-FFF2-40B4-BE49-F238E27FC236}">
                      <a16:creationId xmlns:a16="http://schemas.microsoft.com/office/drawing/2014/main" id="{BD208EE8-3510-4872-A1DC-217EC94252E2}"/>
                    </a:ext>
                  </a:extLst>
                </p:cNvPr>
                <p:cNvSpPr/>
                <p:nvPr/>
              </p:nvSpPr>
              <p:spPr>
                <a:xfrm>
                  <a:off x="3924072" y="4111937"/>
                  <a:ext cx="110162" cy="9950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5DA7F64A-FF73-44C1-B8D2-7FEF2A86CBDF}"/>
                    </a:ext>
                  </a:extLst>
                </p:cNvPr>
                <p:cNvSpPr/>
                <p:nvPr/>
              </p:nvSpPr>
              <p:spPr>
                <a:xfrm>
                  <a:off x="3171597" y="4085262"/>
                  <a:ext cx="386388" cy="74107"/>
                </a:xfrm>
                <a:custGeom>
                  <a:avLst/>
                  <a:gdLst>
                    <a:gd name="connsiteX0" fmla="*/ 193194 w 386388"/>
                    <a:gd name="connsiteY0" fmla="*/ 0 h 74107"/>
                    <a:gd name="connsiteX1" fmla="*/ 386388 w 386388"/>
                    <a:gd name="connsiteY1" fmla="*/ 68800 h 74107"/>
                    <a:gd name="connsiteX2" fmla="*/ 383380 w 386388"/>
                    <a:gd name="connsiteY2" fmla="*/ 74107 h 74107"/>
                    <a:gd name="connsiteX3" fmla="*/ 331423 w 386388"/>
                    <a:gd name="connsiteY3" fmla="*/ 67320 h 74107"/>
                    <a:gd name="connsiteX4" fmla="*/ 193194 w 386388"/>
                    <a:gd name="connsiteY4" fmla="*/ 61913 h 74107"/>
                    <a:gd name="connsiteX5" fmla="*/ 54966 w 386388"/>
                    <a:gd name="connsiteY5" fmla="*/ 67320 h 74107"/>
                    <a:gd name="connsiteX6" fmla="*/ 3008 w 386388"/>
                    <a:gd name="connsiteY6" fmla="*/ 74107 h 74107"/>
                    <a:gd name="connsiteX7" fmla="*/ 0 w 386388"/>
                    <a:gd name="connsiteY7" fmla="*/ 68800 h 74107"/>
                    <a:gd name="connsiteX8" fmla="*/ 193194 w 386388"/>
                    <a:gd name="connsiteY8" fmla="*/ 0 h 741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6388" h="74107">
                      <a:moveTo>
                        <a:pt x="193194" y="0"/>
                      </a:moveTo>
                      <a:cubicBezTo>
                        <a:pt x="299892" y="0"/>
                        <a:pt x="386388" y="30803"/>
                        <a:pt x="386388" y="68800"/>
                      </a:cubicBezTo>
                      <a:lnTo>
                        <a:pt x="383380" y="74107"/>
                      </a:lnTo>
                      <a:lnTo>
                        <a:pt x="331423" y="67320"/>
                      </a:lnTo>
                      <a:cubicBezTo>
                        <a:pt x="288937" y="63838"/>
                        <a:pt x="242226" y="61913"/>
                        <a:pt x="193194" y="61913"/>
                      </a:cubicBezTo>
                      <a:cubicBezTo>
                        <a:pt x="144162" y="61913"/>
                        <a:pt x="97452" y="63838"/>
                        <a:pt x="54966" y="67320"/>
                      </a:cubicBezTo>
                      <a:lnTo>
                        <a:pt x="3008" y="74107"/>
                      </a:lnTo>
                      <a:lnTo>
                        <a:pt x="0" y="68800"/>
                      </a:lnTo>
                      <a:cubicBezTo>
                        <a:pt x="0" y="30803"/>
                        <a:pt x="86496" y="0"/>
                        <a:pt x="193194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42802080-AA9F-4DE5-828F-CB4B4418DDF2}"/>
                    </a:ext>
                  </a:extLst>
                </p:cNvPr>
                <p:cNvSpPr/>
                <p:nvPr/>
              </p:nvSpPr>
              <p:spPr>
                <a:xfrm>
                  <a:off x="3785959" y="4085262"/>
                  <a:ext cx="386388" cy="74107"/>
                </a:xfrm>
                <a:custGeom>
                  <a:avLst/>
                  <a:gdLst>
                    <a:gd name="connsiteX0" fmla="*/ 193194 w 386388"/>
                    <a:gd name="connsiteY0" fmla="*/ 0 h 74107"/>
                    <a:gd name="connsiteX1" fmla="*/ 386388 w 386388"/>
                    <a:gd name="connsiteY1" fmla="*/ 68800 h 74107"/>
                    <a:gd name="connsiteX2" fmla="*/ 383380 w 386388"/>
                    <a:gd name="connsiteY2" fmla="*/ 74107 h 74107"/>
                    <a:gd name="connsiteX3" fmla="*/ 331423 w 386388"/>
                    <a:gd name="connsiteY3" fmla="*/ 67320 h 74107"/>
                    <a:gd name="connsiteX4" fmla="*/ 193194 w 386388"/>
                    <a:gd name="connsiteY4" fmla="*/ 61913 h 74107"/>
                    <a:gd name="connsiteX5" fmla="*/ 54966 w 386388"/>
                    <a:gd name="connsiteY5" fmla="*/ 67320 h 74107"/>
                    <a:gd name="connsiteX6" fmla="*/ 3008 w 386388"/>
                    <a:gd name="connsiteY6" fmla="*/ 74107 h 74107"/>
                    <a:gd name="connsiteX7" fmla="*/ 0 w 386388"/>
                    <a:gd name="connsiteY7" fmla="*/ 68800 h 74107"/>
                    <a:gd name="connsiteX8" fmla="*/ 193194 w 386388"/>
                    <a:gd name="connsiteY8" fmla="*/ 0 h 741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6388" h="74107">
                      <a:moveTo>
                        <a:pt x="193194" y="0"/>
                      </a:moveTo>
                      <a:cubicBezTo>
                        <a:pt x="299892" y="0"/>
                        <a:pt x="386388" y="30803"/>
                        <a:pt x="386388" y="68800"/>
                      </a:cubicBezTo>
                      <a:lnTo>
                        <a:pt x="383380" y="74107"/>
                      </a:lnTo>
                      <a:lnTo>
                        <a:pt x="331423" y="67320"/>
                      </a:lnTo>
                      <a:cubicBezTo>
                        <a:pt x="288937" y="63838"/>
                        <a:pt x="242226" y="61913"/>
                        <a:pt x="193194" y="61913"/>
                      </a:cubicBezTo>
                      <a:cubicBezTo>
                        <a:pt x="144162" y="61913"/>
                        <a:pt x="97452" y="63838"/>
                        <a:pt x="54966" y="67320"/>
                      </a:cubicBezTo>
                      <a:lnTo>
                        <a:pt x="3008" y="74107"/>
                      </a:lnTo>
                      <a:lnTo>
                        <a:pt x="0" y="68800"/>
                      </a:lnTo>
                      <a:cubicBezTo>
                        <a:pt x="0" y="30803"/>
                        <a:pt x="86496" y="0"/>
                        <a:pt x="193194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07B3E5B8-DF09-4DC2-8F34-DA67D0345B9E}"/>
                    </a:ext>
                  </a:extLst>
                </p:cNvPr>
                <p:cNvSpPr/>
                <p:nvPr/>
              </p:nvSpPr>
              <p:spPr>
                <a:xfrm rot="900000">
                  <a:off x="3181122" y="3935668"/>
                  <a:ext cx="367338" cy="113201"/>
                </a:xfrm>
                <a:custGeom>
                  <a:avLst/>
                  <a:gdLst>
                    <a:gd name="connsiteX0" fmla="*/ 193194 w 386388"/>
                    <a:gd name="connsiteY0" fmla="*/ 0 h 74107"/>
                    <a:gd name="connsiteX1" fmla="*/ 386388 w 386388"/>
                    <a:gd name="connsiteY1" fmla="*/ 68800 h 74107"/>
                    <a:gd name="connsiteX2" fmla="*/ 383380 w 386388"/>
                    <a:gd name="connsiteY2" fmla="*/ 74107 h 74107"/>
                    <a:gd name="connsiteX3" fmla="*/ 331423 w 386388"/>
                    <a:gd name="connsiteY3" fmla="*/ 67320 h 74107"/>
                    <a:gd name="connsiteX4" fmla="*/ 193194 w 386388"/>
                    <a:gd name="connsiteY4" fmla="*/ 61913 h 74107"/>
                    <a:gd name="connsiteX5" fmla="*/ 54966 w 386388"/>
                    <a:gd name="connsiteY5" fmla="*/ 67320 h 74107"/>
                    <a:gd name="connsiteX6" fmla="*/ 3008 w 386388"/>
                    <a:gd name="connsiteY6" fmla="*/ 74107 h 74107"/>
                    <a:gd name="connsiteX7" fmla="*/ 0 w 386388"/>
                    <a:gd name="connsiteY7" fmla="*/ 68800 h 74107"/>
                    <a:gd name="connsiteX8" fmla="*/ 193194 w 386388"/>
                    <a:gd name="connsiteY8" fmla="*/ 0 h 741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6388" h="74107">
                      <a:moveTo>
                        <a:pt x="193194" y="0"/>
                      </a:moveTo>
                      <a:cubicBezTo>
                        <a:pt x="299892" y="0"/>
                        <a:pt x="386388" y="30803"/>
                        <a:pt x="386388" y="68800"/>
                      </a:cubicBezTo>
                      <a:lnTo>
                        <a:pt x="383380" y="74107"/>
                      </a:lnTo>
                      <a:lnTo>
                        <a:pt x="331423" y="67320"/>
                      </a:lnTo>
                      <a:cubicBezTo>
                        <a:pt x="288937" y="63838"/>
                        <a:pt x="242226" y="61913"/>
                        <a:pt x="193194" y="61913"/>
                      </a:cubicBezTo>
                      <a:cubicBezTo>
                        <a:pt x="144162" y="61913"/>
                        <a:pt x="97452" y="63838"/>
                        <a:pt x="54966" y="67320"/>
                      </a:cubicBezTo>
                      <a:lnTo>
                        <a:pt x="3008" y="74107"/>
                      </a:lnTo>
                      <a:lnTo>
                        <a:pt x="0" y="68800"/>
                      </a:lnTo>
                      <a:cubicBezTo>
                        <a:pt x="0" y="30803"/>
                        <a:pt x="86496" y="0"/>
                        <a:pt x="193194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E3232282-EEF8-47D3-A49C-F2C67B810DE3}"/>
                    </a:ext>
                  </a:extLst>
                </p:cNvPr>
                <p:cNvSpPr/>
                <p:nvPr/>
              </p:nvSpPr>
              <p:spPr>
                <a:xfrm rot="20700000">
                  <a:off x="3795484" y="3935668"/>
                  <a:ext cx="367338" cy="113201"/>
                </a:xfrm>
                <a:custGeom>
                  <a:avLst/>
                  <a:gdLst>
                    <a:gd name="connsiteX0" fmla="*/ 193194 w 386388"/>
                    <a:gd name="connsiteY0" fmla="*/ 0 h 74107"/>
                    <a:gd name="connsiteX1" fmla="*/ 386388 w 386388"/>
                    <a:gd name="connsiteY1" fmla="*/ 68800 h 74107"/>
                    <a:gd name="connsiteX2" fmla="*/ 383380 w 386388"/>
                    <a:gd name="connsiteY2" fmla="*/ 74107 h 74107"/>
                    <a:gd name="connsiteX3" fmla="*/ 331423 w 386388"/>
                    <a:gd name="connsiteY3" fmla="*/ 67320 h 74107"/>
                    <a:gd name="connsiteX4" fmla="*/ 193194 w 386388"/>
                    <a:gd name="connsiteY4" fmla="*/ 61913 h 74107"/>
                    <a:gd name="connsiteX5" fmla="*/ 54966 w 386388"/>
                    <a:gd name="connsiteY5" fmla="*/ 67320 h 74107"/>
                    <a:gd name="connsiteX6" fmla="*/ 3008 w 386388"/>
                    <a:gd name="connsiteY6" fmla="*/ 74107 h 74107"/>
                    <a:gd name="connsiteX7" fmla="*/ 0 w 386388"/>
                    <a:gd name="connsiteY7" fmla="*/ 68800 h 74107"/>
                    <a:gd name="connsiteX8" fmla="*/ 193194 w 386388"/>
                    <a:gd name="connsiteY8" fmla="*/ 0 h 741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6388" h="74107">
                      <a:moveTo>
                        <a:pt x="193194" y="0"/>
                      </a:moveTo>
                      <a:cubicBezTo>
                        <a:pt x="299892" y="0"/>
                        <a:pt x="386388" y="30803"/>
                        <a:pt x="386388" y="68800"/>
                      </a:cubicBezTo>
                      <a:lnTo>
                        <a:pt x="383380" y="74107"/>
                      </a:lnTo>
                      <a:lnTo>
                        <a:pt x="331423" y="67320"/>
                      </a:lnTo>
                      <a:cubicBezTo>
                        <a:pt x="288937" y="63838"/>
                        <a:pt x="242226" y="61913"/>
                        <a:pt x="193194" y="61913"/>
                      </a:cubicBezTo>
                      <a:cubicBezTo>
                        <a:pt x="144162" y="61913"/>
                        <a:pt x="97452" y="63838"/>
                        <a:pt x="54966" y="67320"/>
                      </a:cubicBezTo>
                      <a:lnTo>
                        <a:pt x="3008" y="74107"/>
                      </a:lnTo>
                      <a:lnTo>
                        <a:pt x="0" y="68800"/>
                      </a:lnTo>
                      <a:cubicBezTo>
                        <a:pt x="0" y="30803"/>
                        <a:pt x="86496" y="0"/>
                        <a:pt x="193194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6" name="月 185">
                  <a:extLst>
                    <a:ext uri="{FF2B5EF4-FFF2-40B4-BE49-F238E27FC236}">
                      <a16:creationId xmlns:a16="http://schemas.microsoft.com/office/drawing/2014/main" id="{3897AED9-87B4-46CA-B845-9B5F223CFC1D}"/>
                    </a:ext>
                  </a:extLst>
                </p:cNvPr>
                <p:cNvSpPr/>
                <p:nvPr/>
              </p:nvSpPr>
              <p:spPr>
                <a:xfrm rot="13500000" flipH="1">
                  <a:off x="3296813" y="4457743"/>
                  <a:ext cx="66294" cy="257607"/>
                </a:xfrm>
                <a:prstGeom prst="moon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月 186">
                  <a:extLst>
                    <a:ext uri="{FF2B5EF4-FFF2-40B4-BE49-F238E27FC236}">
                      <a16:creationId xmlns:a16="http://schemas.microsoft.com/office/drawing/2014/main" id="{15C17EEF-AC55-4471-92CB-62ED58B03122}"/>
                    </a:ext>
                  </a:extLst>
                </p:cNvPr>
                <p:cNvSpPr/>
                <p:nvPr/>
              </p:nvSpPr>
              <p:spPr>
                <a:xfrm rot="8100000">
                  <a:off x="3980297" y="4457743"/>
                  <a:ext cx="66294" cy="257607"/>
                </a:xfrm>
                <a:prstGeom prst="moon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88" name="グループ化 187">
                  <a:extLst>
                    <a:ext uri="{FF2B5EF4-FFF2-40B4-BE49-F238E27FC236}">
                      <a16:creationId xmlns:a16="http://schemas.microsoft.com/office/drawing/2014/main" id="{DE8E67FB-0FA0-4F77-B900-AEFB8978D1E6}"/>
                    </a:ext>
                  </a:extLst>
                </p:cNvPr>
                <p:cNvGrpSpPr/>
                <p:nvPr/>
              </p:nvGrpSpPr>
              <p:grpSpPr>
                <a:xfrm>
                  <a:off x="3503983" y="4658006"/>
                  <a:ext cx="344672" cy="104686"/>
                  <a:chOff x="5775324" y="5176160"/>
                  <a:chExt cx="282576" cy="156524"/>
                </a:xfrm>
              </p:grpSpPr>
              <p:sp>
                <p:nvSpPr>
                  <p:cNvPr id="189" name="フリーフォーム: 図形 188">
                    <a:extLst>
                      <a:ext uri="{FF2B5EF4-FFF2-40B4-BE49-F238E27FC236}">
                        <a16:creationId xmlns:a16="http://schemas.microsoft.com/office/drawing/2014/main" id="{224A2B9B-BB81-4EAD-AC2A-FB22A3278D44}"/>
                      </a:ext>
                    </a:extLst>
                  </p:cNvPr>
                  <p:cNvSpPr/>
                  <p:nvPr/>
                </p:nvSpPr>
                <p:spPr>
                  <a:xfrm>
                    <a:off x="5775324" y="5176160"/>
                    <a:ext cx="282576" cy="156524"/>
                  </a:xfrm>
                  <a:custGeom>
                    <a:avLst/>
                    <a:gdLst>
                      <a:gd name="connsiteX0" fmla="*/ 110031 w 282576"/>
                      <a:gd name="connsiteY0" fmla="*/ 0 h 156524"/>
                      <a:gd name="connsiteX1" fmla="*/ 121515 w 282576"/>
                      <a:gd name="connsiteY1" fmla="*/ 15123 h 156524"/>
                      <a:gd name="connsiteX2" fmla="*/ 141288 w 282576"/>
                      <a:gd name="connsiteY2" fmla="*/ 22921 h 156524"/>
                      <a:gd name="connsiteX3" fmla="*/ 161062 w 282576"/>
                      <a:gd name="connsiteY3" fmla="*/ 15123 h 156524"/>
                      <a:gd name="connsiteX4" fmla="*/ 172546 w 282576"/>
                      <a:gd name="connsiteY4" fmla="*/ 0 h 156524"/>
                      <a:gd name="connsiteX5" fmla="*/ 196284 w 282576"/>
                      <a:gd name="connsiteY5" fmla="*/ 2715 h 156524"/>
                      <a:gd name="connsiteX6" fmla="*/ 282576 w 282576"/>
                      <a:gd name="connsiteY6" fmla="*/ 76474 h 156524"/>
                      <a:gd name="connsiteX7" fmla="*/ 141288 w 282576"/>
                      <a:gd name="connsiteY7" fmla="*/ 156524 h 156524"/>
                      <a:gd name="connsiteX8" fmla="*/ 0 w 282576"/>
                      <a:gd name="connsiteY8" fmla="*/ 76474 h 156524"/>
                      <a:gd name="connsiteX9" fmla="*/ 86293 w 282576"/>
                      <a:gd name="connsiteY9" fmla="*/ 2715 h 1565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82576" h="156524">
                        <a:moveTo>
                          <a:pt x="110031" y="0"/>
                        </a:moveTo>
                        <a:lnTo>
                          <a:pt x="121515" y="15123"/>
                        </a:lnTo>
                        <a:cubicBezTo>
                          <a:pt x="127592" y="20145"/>
                          <a:pt x="134274" y="22921"/>
                          <a:pt x="141288" y="22921"/>
                        </a:cubicBezTo>
                        <a:cubicBezTo>
                          <a:pt x="148302" y="22921"/>
                          <a:pt x="154984" y="20145"/>
                          <a:pt x="161062" y="15123"/>
                        </a:cubicBezTo>
                        <a:lnTo>
                          <a:pt x="172546" y="0"/>
                        </a:lnTo>
                        <a:lnTo>
                          <a:pt x="196284" y="2715"/>
                        </a:lnTo>
                        <a:cubicBezTo>
                          <a:pt x="246994" y="14867"/>
                          <a:pt x="282576" y="43317"/>
                          <a:pt x="282576" y="76474"/>
                        </a:cubicBezTo>
                        <a:cubicBezTo>
                          <a:pt x="282576" y="120684"/>
                          <a:pt x="219319" y="156524"/>
                          <a:pt x="141288" y="156524"/>
                        </a:cubicBezTo>
                        <a:cubicBezTo>
                          <a:pt x="63257" y="156524"/>
                          <a:pt x="0" y="120684"/>
                          <a:pt x="0" y="76474"/>
                        </a:cubicBezTo>
                        <a:cubicBezTo>
                          <a:pt x="0" y="43317"/>
                          <a:pt x="35582" y="14867"/>
                          <a:pt x="86293" y="2715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0" name="楕円 189">
                    <a:extLst>
                      <a:ext uri="{FF2B5EF4-FFF2-40B4-BE49-F238E27FC236}">
                        <a16:creationId xmlns:a16="http://schemas.microsoft.com/office/drawing/2014/main" id="{10DCD135-C3AC-4F89-95FF-87913AEA48B4}"/>
                      </a:ext>
                    </a:extLst>
                  </p:cNvPr>
                  <p:cNvSpPr/>
                  <p:nvPr/>
                </p:nvSpPr>
                <p:spPr>
                  <a:xfrm flipV="1">
                    <a:off x="5777706" y="5229393"/>
                    <a:ext cx="277814" cy="45720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D6A53271-A78B-4E03-BBA9-3859D21DDD3A}"/>
                </a:ext>
              </a:extLst>
            </p:cNvPr>
            <p:cNvGrpSpPr/>
            <p:nvPr/>
          </p:nvGrpSpPr>
          <p:grpSpPr>
            <a:xfrm rot="20700000">
              <a:off x="4111573" y="2082187"/>
              <a:ext cx="1592563" cy="538162"/>
              <a:chOff x="-759125" y="3631348"/>
              <a:chExt cx="1792082" cy="559652"/>
            </a:xfrm>
          </p:grpSpPr>
          <p:sp>
            <p:nvSpPr>
              <p:cNvPr id="163" name="正方形/長方形 162">
                <a:extLst>
                  <a:ext uri="{FF2B5EF4-FFF2-40B4-BE49-F238E27FC236}">
                    <a16:creationId xmlns:a16="http://schemas.microsoft.com/office/drawing/2014/main" id="{BD7D6700-A6FD-482E-8DE7-76CEB409FD41}"/>
                  </a:ext>
                </a:extLst>
              </p:cNvPr>
              <p:cNvSpPr/>
              <p:nvPr/>
            </p:nvSpPr>
            <p:spPr>
              <a:xfrm>
                <a:off x="-759125" y="3631348"/>
                <a:ext cx="1792082" cy="55965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  <p:sp>
            <p:nvSpPr>
              <p:cNvPr id="164" name="テキスト ボックス 163">
                <a:extLst>
                  <a:ext uri="{FF2B5EF4-FFF2-40B4-BE49-F238E27FC236}">
                    <a16:creationId xmlns:a16="http://schemas.microsoft.com/office/drawing/2014/main" id="{A4FF39FB-5E44-40A9-AD49-0CD3FFFBC391}"/>
                  </a:ext>
                </a:extLst>
              </p:cNvPr>
              <p:cNvSpPr txBox="1"/>
              <p:nvPr/>
            </p:nvSpPr>
            <p:spPr>
              <a:xfrm>
                <a:off x="-547737" y="3732144"/>
                <a:ext cx="1389286" cy="33340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solidFill>
                      <a:srgbClr val="FF0000"/>
                    </a:solidFill>
                    <a:latin typeface="Arial Black" panose="020B0A04020102020204" pitchFamily="34" charset="0"/>
                  </a:rPr>
                  <a:t>Arrested</a:t>
                </a:r>
                <a:endParaRPr kumimoji="1" lang="en-US" altLang="ja-JP" b="1" dirty="0">
                  <a:solidFill>
                    <a:srgbClr val="FF0000"/>
                  </a:solidFill>
                  <a:latin typeface="Arial Black" panose="020B0A04020102020204" pitchFamily="34" charset="0"/>
                  <a:ea typeface="Meiryo UI" panose="020B0604030504040204" pitchFamily="50" charset="-128"/>
                </a:endParaRPr>
              </a:p>
            </p:txBody>
          </p:sp>
        </p:grpSp>
      </p:grpSp>
      <p:grpSp>
        <p:nvGrpSpPr>
          <p:cNvPr id="196" name="グループ化 195">
            <a:extLst>
              <a:ext uri="{FF2B5EF4-FFF2-40B4-BE49-F238E27FC236}">
                <a16:creationId xmlns:a16="http://schemas.microsoft.com/office/drawing/2014/main" id="{68A40EED-27A0-4820-8184-1E829B255495}"/>
              </a:ext>
            </a:extLst>
          </p:cNvPr>
          <p:cNvGrpSpPr/>
          <p:nvPr/>
        </p:nvGrpSpPr>
        <p:grpSpPr>
          <a:xfrm>
            <a:off x="6908264" y="3737263"/>
            <a:ext cx="1989939" cy="2707718"/>
            <a:chOff x="6908264" y="3737263"/>
            <a:chExt cx="1989939" cy="2707718"/>
          </a:xfrm>
        </p:grpSpPr>
        <p:sp>
          <p:nvSpPr>
            <p:cNvPr id="197" name="正方形/長方形 196">
              <a:extLst>
                <a:ext uri="{FF2B5EF4-FFF2-40B4-BE49-F238E27FC236}">
                  <a16:creationId xmlns:a16="http://schemas.microsoft.com/office/drawing/2014/main" id="{66E3AB15-13DF-4A31-B771-55EEC7F90DC3}"/>
                </a:ext>
              </a:extLst>
            </p:cNvPr>
            <p:cNvSpPr/>
            <p:nvPr/>
          </p:nvSpPr>
          <p:spPr>
            <a:xfrm>
              <a:off x="6908264" y="3737263"/>
              <a:ext cx="1989939" cy="270771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98" name="正方形/長方形 197">
              <a:extLst>
                <a:ext uri="{FF2B5EF4-FFF2-40B4-BE49-F238E27FC236}">
                  <a16:creationId xmlns:a16="http://schemas.microsoft.com/office/drawing/2014/main" id="{D624F108-9DC7-432C-B8E0-64137B6A08C7}"/>
                </a:ext>
              </a:extLst>
            </p:cNvPr>
            <p:cNvSpPr/>
            <p:nvPr/>
          </p:nvSpPr>
          <p:spPr>
            <a:xfrm>
              <a:off x="7153359" y="4614940"/>
              <a:ext cx="1499749" cy="142330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テキスト ボックス 198">
              <a:extLst>
                <a:ext uri="{FF2B5EF4-FFF2-40B4-BE49-F238E27FC236}">
                  <a16:creationId xmlns:a16="http://schemas.microsoft.com/office/drawing/2014/main" id="{A25B3EE4-E748-4525-9052-B655F77BC7DA}"/>
                </a:ext>
              </a:extLst>
            </p:cNvPr>
            <p:cNvSpPr txBox="1"/>
            <p:nvPr/>
          </p:nvSpPr>
          <p:spPr>
            <a:xfrm>
              <a:off x="7147524" y="4152908"/>
              <a:ext cx="1511419" cy="35918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指名手配</a:t>
              </a:r>
            </a:p>
          </p:txBody>
        </p:sp>
        <p:sp>
          <p:nvSpPr>
            <p:cNvPr id="200" name="テキスト ボックス 199">
              <a:extLst>
                <a:ext uri="{FF2B5EF4-FFF2-40B4-BE49-F238E27FC236}">
                  <a16:creationId xmlns:a16="http://schemas.microsoft.com/office/drawing/2014/main" id="{E6CE9A88-107B-4DBC-B508-D2B3BFC8EC8E}"/>
                </a:ext>
              </a:extLst>
            </p:cNvPr>
            <p:cNvSpPr txBox="1"/>
            <p:nvPr/>
          </p:nvSpPr>
          <p:spPr>
            <a:xfrm>
              <a:off x="7147524" y="3884614"/>
              <a:ext cx="1511419" cy="199142"/>
            </a:xfrm>
            <a:prstGeom prst="rect">
              <a:avLst/>
            </a:prstGeom>
            <a:noFill/>
          </p:spPr>
          <p:txBody>
            <a:bodyPr wrap="none" numCol="1" rtlCol="0">
              <a:prstTxWarp prst="textPlain">
                <a:avLst/>
              </a:prstTxWarp>
              <a:spAutoFit/>
            </a:bodyPr>
            <a:lstStyle>
              <a:defPPr>
                <a:defRPr lang="en-US"/>
              </a:defPPr>
              <a:lvl1pPr>
                <a:defRPr kumimoji="1" b="1">
                  <a:latin typeface="Meiryo UI" panose="020B0604030504040204" pitchFamily="50" charset="-128"/>
                  <a:ea typeface="Meiryo UI" panose="020B0604030504040204" pitchFamily="50" charset="-128"/>
                </a:defRPr>
              </a:lvl1pPr>
            </a:lstStyle>
            <a:p>
              <a:r>
                <a:rPr lang="ja-JP" altLang="en-US" dirty="0"/>
                <a:t>この顔にピンときたら</a:t>
              </a:r>
            </a:p>
          </p:txBody>
        </p:sp>
        <p:sp>
          <p:nvSpPr>
            <p:cNvPr id="201" name="テキスト ボックス 200">
              <a:extLst>
                <a:ext uri="{FF2B5EF4-FFF2-40B4-BE49-F238E27FC236}">
                  <a16:creationId xmlns:a16="http://schemas.microsoft.com/office/drawing/2014/main" id="{BFEE70E4-F16C-425B-9E05-DC43A58BD9C2}"/>
                </a:ext>
              </a:extLst>
            </p:cNvPr>
            <p:cNvSpPr txBox="1"/>
            <p:nvPr/>
          </p:nvSpPr>
          <p:spPr>
            <a:xfrm>
              <a:off x="7470427" y="6110456"/>
              <a:ext cx="865612" cy="199142"/>
            </a:xfrm>
            <a:prstGeom prst="rect">
              <a:avLst/>
            </a:prstGeom>
            <a:noFill/>
          </p:spPr>
          <p:txBody>
            <a:bodyPr wrap="none" numCol="1" rtlCol="0">
              <a:prstTxWarp prst="textPlain">
                <a:avLst/>
              </a:prstTxWarp>
              <a:spAutoFit/>
            </a:bodyPr>
            <a:lstStyle>
              <a:defPPr>
                <a:defRPr lang="en-US"/>
              </a:defPPr>
              <a:lvl1pPr>
                <a:defRPr kumimoji="1" b="1">
                  <a:latin typeface="Meiryo UI" panose="020B0604030504040204" pitchFamily="50" charset="-128"/>
                  <a:ea typeface="Meiryo UI" panose="020B0604030504040204" pitchFamily="50" charset="-128"/>
                </a:defRPr>
              </a:lvl1pPr>
            </a:lstStyle>
            <a:p>
              <a:r>
                <a:rPr lang="ja-JP" altLang="en-US" dirty="0"/>
                <a:t>強盗犯</a:t>
              </a:r>
            </a:p>
          </p:txBody>
        </p:sp>
        <p:grpSp>
          <p:nvGrpSpPr>
            <p:cNvPr id="202" name="グループ化 201">
              <a:extLst>
                <a:ext uri="{FF2B5EF4-FFF2-40B4-BE49-F238E27FC236}">
                  <a16:creationId xmlns:a16="http://schemas.microsoft.com/office/drawing/2014/main" id="{01EFCEF9-826B-4BAA-A036-00739F5841A4}"/>
                </a:ext>
              </a:extLst>
            </p:cNvPr>
            <p:cNvGrpSpPr/>
            <p:nvPr/>
          </p:nvGrpSpPr>
          <p:grpSpPr>
            <a:xfrm>
              <a:off x="7540269" y="4652557"/>
              <a:ext cx="696285" cy="1385685"/>
              <a:chOff x="4721740" y="3383451"/>
              <a:chExt cx="1462160" cy="2909862"/>
            </a:xfrm>
          </p:grpSpPr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50CF88A5-AA67-42A1-AD0E-62E39C05F7E5}"/>
                  </a:ext>
                </a:extLst>
              </p:cNvPr>
              <p:cNvSpPr/>
              <p:nvPr/>
            </p:nvSpPr>
            <p:spPr>
              <a:xfrm>
                <a:off x="4721740" y="5115684"/>
                <a:ext cx="184345" cy="117762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D13B3021-9525-4A15-A26F-B97762D52AEC}"/>
                  </a:ext>
                </a:extLst>
              </p:cNvPr>
              <p:cNvSpPr/>
              <p:nvPr/>
            </p:nvSpPr>
            <p:spPr>
              <a:xfrm>
                <a:off x="6005299" y="5115684"/>
                <a:ext cx="178601" cy="1177628"/>
              </a:xfrm>
              <a:custGeom>
                <a:avLst/>
                <a:gdLst>
                  <a:gd name="connsiteX0" fmla="*/ 0 w 139060"/>
                  <a:gd name="connsiteY0" fmla="*/ 0 h 916908"/>
                  <a:gd name="connsiteX1" fmla="*/ 24029 w 139060"/>
                  <a:gd name="connsiteY1" fmla="*/ 19826 h 916908"/>
                  <a:gd name="connsiteX2" fmla="*/ 139060 w 139060"/>
                  <a:gd name="connsiteY2" fmla="*/ 297535 h 916908"/>
                  <a:gd name="connsiteX3" fmla="*/ 139060 w 139060"/>
                  <a:gd name="connsiteY3" fmla="*/ 916908 h 916908"/>
                  <a:gd name="connsiteX4" fmla="*/ 0 w 139060"/>
                  <a:gd name="connsiteY4" fmla="*/ 916908 h 916908"/>
                  <a:gd name="connsiteX5" fmla="*/ 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0" y="0"/>
                    </a:moveTo>
                    <a:lnTo>
                      <a:pt x="24029" y="19826"/>
                    </a:lnTo>
                    <a:cubicBezTo>
                      <a:pt x="95101" y="90898"/>
                      <a:pt x="139060" y="189083"/>
                      <a:pt x="139060" y="297535"/>
                    </a:cubicBez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05" name="グループ化 204">
                <a:extLst>
                  <a:ext uri="{FF2B5EF4-FFF2-40B4-BE49-F238E27FC236}">
                    <a16:creationId xmlns:a16="http://schemas.microsoft.com/office/drawing/2014/main" id="{82FEBD3C-7473-4B7A-933F-0FB7A2A0179B}"/>
                  </a:ext>
                </a:extLst>
              </p:cNvPr>
              <p:cNvGrpSpPr/>
              <p:nvPr/>
            </p:nvGrpSpPr>
            <p:grpSpPr>
              <a:xfrm>
                <a:off x="4787759" y="3383451"/>
                <a:ext cx="1336500" cy="2909862"/>
                <a:chOff x="3697464" y="3383451"/>
                <a:chExt cx="1336500" cy="2909862"/>
              </a:xfrm>
            </p:grpSpPr>
            <p:sp>
              <p:nvSpPr>
                <p:cNvPr id="206" name="片側の 2 つの角を丸めた四角形 144">
                  <a:extLst>
                    <a:ext uri="{FF2B5EF4-FFF2-40B4-BE49-F238E27FC236}">
                      <a16:creationId xmlns:a16="http://schemas.microsoft.com/office/drawing/2014/main" id="{F56FF39F-A83A-4724-8193-99F79E876694}"/>
                    </a:ext>
                  </a:extLst>
                </p:cNvPr>
                <p:cNvSpPr/>
                <p:nvPr/>
              </p:nvSpPr>
              <p:spPr>
                <a:xfrm>
                  <a:off x="3737205" y="4982090"/>
                  <a:ext cx="1250966" cy="1311223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FFF3FFCD-6589-42CE-B634-608A1D3CCE5A}"/>
                    </a:ext>
                  </a:extLst>
                </p:cNvPr>
                <p:cNvSpPr/>
                <p:nvPr/>
              </p:nvSpPr>
              <p:spPr>
                <a:xfrm>
                  <a:off x="4058785" y="4683540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08" name="グループ化 207">
                  <a:extLst>
                    <a:ext uri="{FF2B5EF4-FFF2-40B4-BE49-F238E27FC236}">
                      <a16:creationId xmlns:a16="http://schemas.microsoft.com/office/drawing/2014/main" id="{5369E8A8-D360-42AC-95A4-46CD6B2B4E67}"/>
                    </a:ext>
                  </a:extLst>
                </p:cNvPr>
                <p:cNvGrpSpPr/>
                <p:nvPr/>
              </p:nvGrpSpPr>
              <p:grpSpPr>
                <a:xfrm>
                  <a:off x="3697464" y="3595688"/>
                  <a:ext cx="1312047" cy="1273979"/>
                  <a:chOff x="3697464" y="3595688"/>
                  <a:chExt cx="1312047" cy="1273979"/>
                </a:xfrm>
              </p:grpSpPr>
              <p:sp>
                <p:nvSpPr>
                  <p:cNvPr id="227" name="円/楕円 156">
                    <a:extLst>
                      <a:ext uri="{FF2B5EF4-FFF2-40B4-BE49-F238E27FC236}">
                        <a16:creationId xmlns:a16="http://schemas.microsoft.com/office/drawing/2014/main" id="{15E91B49-C3EF-45A6-A284-F92781EF355E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697464" y="4040938"/>
                    <a:ext cx="292865" cy="454903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8" name="円/楕円 156">
                    <a:extLst>
                      <a:ext uri="{FF2B5EF4-FFF2-40B4-BE49-F238E27FC236}">
                        <a16:creationId xmlns:a16="http://schemas.microsoft.com/office/drawing/2014/main" id="{F785B7E8-A4D5-42C6-9E7E-AA0E25B4B4B0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744558" y="4114086"/>
                    <a:ext cx="198678" cy="308605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29" name="グループ化 228">
                    <a:extLst>
                      <a:ext uri="{FF2B5EF4-FFF2-40B4-BE49-F238E27FC236}">
                        <a16:creationId xmlns:a16="http://schemas.microsoft.com/office/drawing/2014/main" id="{131BF01F-D296-40FB-B6A1-5CE33B36A22E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4716646" y="4040939"/>
                    <a:ext cx="292865" cy="454903"/>
                    <a:chOff x="2666792" y="4183801"/>
                    <a:chExt cx="228026" cy="354190"/>
                  </a:xfrm>
                </p:grpSpPr>
                <p:sp>
                  <p:nvSpPr>
                    <p:cNvPr id="231" name="円/楕円 156">
                      <a:extLst>
                        <a:ext uri="{FF2B5EF4-FFF2-40B4-BE49-F238E27FC236}">
                          <a16:creationId xmlns:a16="http://schemas.microsoft.com/office/drawing/2014/main" id="{1EC41773-5F4C-4B6F-A06C-7B481EE99097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666792" y="4183801"/>
                      <a:ext cx="228026" cy="354190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32" name="円/楕円 156">
                      <a:extLst>
                        <a:ext uri="{FF2B5EF4-FFF2-40B4-BE49-F238E27FC236}">
                          <a16:creationId xmlns:a16="http://schemas.microsoft.com/office/drawing/2014/main" id="{93E76122-2A12-4608-B665-34AD25CF824A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703460" y="4240755"/>
                      <a:ext cx="154692" cy="240282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30" name="四角形: 角を丸くする 229">
                    <a:extLst>
                      <a:ext uri="{FF2B5EF4-FFF2-40B4-BE49-F238E27FC236}">
                        <a16:creationId xmlns:a16="http://schemas.microsoft.com/office/drawing/2014/main" id="{5F280542-B8C5-42CE-BCC3-983CFBCADDD1}"/>
                      </a:ext>
                    </a:extLst>
                  </p:cNvPr>
                  <p:cNvSpPr/>
                  <p:nvPr/>
                </p:nvSpPr>
                <p:spPr>
                  <a:xfrm>
                    <a:off x="3784490" y="3595688"/>
                    <a:ext cx="1149460" cy="127397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09" name="楕円 237">
                  <a:extLst>
                    <a:ext uri="{FF2B5EF4-FFF2-40B4-BE49-F238E27FC236}">
                      <a16:creationId xmlns:a16="http://schemas.microsoft.com/office/drawing/2014/main" id="{F1D98FCA-B54F-4F9F-AEFD-1A4EDBEB107F}"/>
                    </a:ext>
                  </a:extLst>
                </p:cNvPr>
                <p:cNvSpPr/>
                <p:nvPr/>
              </p:nvSpPr>
              <p:spPr>
                <a:xfrm>
                  <a:off x="3755878" y="3383451"/>
                  <a:ext cx="1197123" cy="636673"/>
                </a:xfrm>
                <a:custGeom>
                  <a:avLst/>
                  <a:gdLst>
                    <a:gd name="connsiteX0" fmla="*/ 0 w 1197121"/>
                    <a:gd name="connsiteY0" fmla="*/ 107493 h 214985"/>
                    <a:gd name="connsiteX1" fmla="*/ 598561 w 1197121"/>
                    <a:gd name="connsiteY1" fmla="*/ 0 h 214985"/>
                    <a:gd name="connsiteX2" fmla="*/ 1197122 w 1197121"/>
                    <a:gd name="connsiteY2" fmla="*/ 107493 h 214985"/>
                    <a:gd name="connsiteX3" fmla="*/ 598561 w 1197121"/>
                    <a:gd name="connsiteY3" fmla="*/ 214986 h 214985"/>
                    <a:gd name="connsiteX4" fmla="*/ 0 w 1197121"/>
                    <a:gd name="connsiteY4" fmla="*/ 107493 h 214985"/>
                    <a:gd name="connsiteX0" fmla="*/ 1 w 1197123"/>
                    <a:gd name="connsiteY0" fmla="*/ 452774 h 560267"/>
                    <a:gd name="connsiteX1" fmla="*/ 603325 w 1197123"/>
                    <a:gd name="connsiteY1" fmla="*/ 0 h 560267"/>
                    <a:gd name="connsiteX2" fmla="*/ 1197123 w 1197123"/>
                    <a:gd name="connsiteY2" fmla="*/ 452774 h 560267"/>
                    <a:gd name="connsiteX3" fmla="*/ 598562 w 1197123"/>
                    <a:gd name="connsiteY3" fmla="*/ 560267 h 560267"/>
                    <a:gd name="connsiteX4" fmla="*/ 1 w 1197123"/>
                    <a:gd name="connsiteY4" fmla="*/ 452774 h 5602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97123" h="560267">
                      <a:moveTo>
                        <a:pt x="1" y="452774"/>
                      </a:moveTo>
                      <a:cubicBezTo>
                        <a:pt x="795" y="359396"/>
                        <a:pt x="272749" y="0"/>
                        <a:pt x="603325" y="0"/>
                      </a:cubicBezTo>
                      <a:cubicBezTo>
                        <a:pt x="933901" y="0"/>
                        <a:pt x="1197123" y="393407"/>
                        <a:pt x="1197123" y="452774"/>
                      </a:cubicBezTo>
                      <a:cubicBezTo>
                        <a:pt x="1197123" y="512141"/>
                        <a:pt x="929138" y="560267"/>
                        <a:pt x="598562" y="560267"/>
                      </a:cubicBezTo>
                      <a:cubicBezTo>
                        <a:pt x="267986" y="560267"/>
                        <a:pt x="-793" y="546152"/>
                        <a:pt x="1" y="452774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0" name="楕円 237">
                  <a:extLst>
                    <a:ext uri="{FF2B5EF4-FFF2-40B4-BE49-F238E27FC236}">
                      <a16:creationId xmlns:a16="http://schemas.microsoft.com/office/drawing/2014/main" id="{B9598496-AE02-4736-B0E4-9508EF2D74DF}"/>
                    </a:ext>
                  </a:extLst>
                </p:cNvPr>
                <p:cNvSpPr/>
                <p:nvPr/>
              </p:nvSpPr>
              <p:spPr>
                <a:xfrm rot="10800000">
                  <a:off x="3774927" y="4483158"/>
                  <a:ext cx="1159022" cy="581576"/>
                </a:xfrm>
                <a:custGeom>
                  <a:avLst/>
                  <a:gdLst>
                    <a:gd name="connsiteX0" fmla="*/ 0 w 1197121"/>
                    <a:gd name="connsiteY0" fmla="*/ 107493 h 214985"/>
                    <a:gd name="connsiteX1" fmla="*/ 598561 w 1197121"/>
                    <a:gd name="connsiteY1" fmla="*/ 0 h 214985"/>
                    <a:gd name="connsiteX2" fmla="*/ 1197122 w 1197121"/>
                    <a:gd name="connsiteY2" fmla="*/ 107493 h 214985"/>
                    <a:gd name="connsiteX3" fmla="*/ 598561 w 1197121"/>
                    <a:gd name="connsiteY3" fmla="*/ 214986 h 214985"/>
                    <a:gd name="connsiteX4" fmla="*/ 0 w 1197121"/>
                    <a:gd name="connsiteY4" fmla="*/ 107493 h 214985"/>
                    <a:gd name="connsiteX0" fmla="*/ 1 w 1197123"/>
                    <a:gd name="connsiteY0" fmla="*/ 452774 h 560267"/>
                    <a:gd name="connsiteX1" fmla="*/ 603325 w 1197123"/>
                    <a:gd name="connsiteY1" fmla="*/ 0 h 560267"/>
                    <a:gd name="connsiteX2" fmla="*/ 1197123 w 1197123"/>
                    <a:gd name="connsiteY2" fmla="*/ 452774 h 560267"/>
                    <a:gd name="connsiteX3" fmla="*/ 598562 w 1197123"/>
                    <a:gd name="connsiteY3" fmla="*/ 560267 h 560267"/>
                    <a:gd name="connsiteX4" fmla="*/ 1 w 1197123"/>
                    <a:gd name="connsiteY4" fmla="*/ 452774 h 560267"/>
                    <a:gd name="connsiteX0" fmla="*/ 1 w 1197123"/>
                    <a:gd name="connsiteY0" fmla="*/ 452774 h 482834"/>
                    <a:gd name="connsiteX1" fmla="*/ 603325 w 1197123"/>
                    <a:gd name="connsiteY1" fmla="*/ 0 h 482834"/>
                    <a:gd name="connsiteX2" fmla="*/ 1197123 w 1197123"/>
                    <a:gd name="connsiteY2" fmla="*/ 452774 h 482834"/>
                    <a:gd name="connsiteX3" fmla="*/ 608401 w 1197123"/>
                    <a:gd name="connsiteY3" fmla="*/ 441650 h 482834"/>
                    <a:gd name="connsiteX4" fmla="*/ 1 w 1197123"/>
                    <a:gd name="connsiteY4" fmla="*/ 452774 h 482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97123" h="482834">
                      <a:moveTo>
                        <a:pt x="1" y="452774"/>
                      </a:moveTo>
                      <a:cubicBezTo>
                        <a:pt x="-845" y="379166"/>
                        <a:pt x="272749" y="0"/>
                        <a:pt x="603325" y="0"/>
                      </a:cubicBezTo>
                      <a:cubicBezTo>
                        <a:pt x="933901" y="0"/>
                        <a:pt x="1197123" y="393407"/>
                        <a:pt x="1197123" y="452774"/>
                      </a:cubicBezTo>
                      <a:cubicBezTo>
                        <a:pt x="1197123" y="512141"/>
                        <a:pt x="938977" y="441650"/>
                        <a:pt x="608401" y="441650"/>
                      </a:cubicBezTo>
                      <a:cubicBezTo>
                        <a:pt x="277825" y="441650"/>
                        <a:pt x="847" y="526382"/>
                        <a:pt x="1" y="452774"/>
                      </a:cubicBezTo>
                      <a:close/>
                    </a:path>
                  </a:pathLst>
                </a:cu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F583B04B-B2C8-4A3F-91D6-D1736FEEFA41}"/>
                    </a:ext>
                  </a:extLst>
                </p:cNvPr>
                <p:cNvSpPr/>
                <p:nvPr/>
              </p:nvSpPr>
              <p:spPr>
                <a:xfrm>
                  <a:off x="4258058" y="4361300"/>
                  <a:ext cx="180209" cy="229843"/>
                </a:xfrm>
                <a:custGeom>
                  <a:avLst/>
                  <a:gdLst>
                    <a:gd name="connsiteX0" fmla="*/ 52159 w 190558"/>
                    <a:gd name="connsiteY0" fmla="*/ 0 h 262194"/>
                    <a:gd name="connsiteX1" fmla="*/ 58192 w 190558"/>
                    <a:gd name="connsiteY1" fmla="*/ 5958 h 262194"/>
                    <a:gd name="connsiteX2" fmla="*/ 95279 w 190558"/>
                    <a:gd name="connsiteY2" fmla="*/ 16925 h 262194"/>
                    <a:gd name="connsiteX3" fmla="*/ 132366 w 190558"/>
                    <a:gd name="connsiteY3" fmla="*/ 5958 h 262194"/>
                    <a:gd name="connsiteX4" fmla="*/ 138399 w 190558"/>
                    <a:gd name="connsiteY4" fmla="*/ 0 h 262194"/>
                    <a:gd name="connsiteX5" fmla="*/ 162652 w 190558"/>
                    <a:gd name="connsiteY5" fmla="*/ 23950 h 262194"/>
                    <a:gd name="connsiteX6" fmla="*/ 190558 w 190558"/>
                    <a:gd name="connsiteY6" fmla="*/ 122634 h 262194"/>
                    <a:gd name="connsiteX7" fmla="*/ 95279 w 190558"/>
                    <a:gd name="connsiteY7" fmla="*/ 262194 h 262194"/>
                    <a:gd name="connsiteX8" fmla="*/ 0 w 190558"/>
                    <a:gd name="connsiteY8" fmla="*/ 122634 h 262194"/>
                    <a:gd name="connsiteX9" fmla="*/ 27907 w 190558"/>
                    <a:gd name="connsiteY9" fmla="*/ 23950 h 262194"/>
                    <a:gd name="connsiteX0" fmla="*/ 52159 w 190558"/>
                    <a:gd name="connsiteY0" fmla="*/ 0 h 262194"/>
                    <a:gd name="connsiteX1" fmla="*/ 58192 w 190558"/>
                    <a:gd name="connsiteY1" fmla="*/ 5958 h 262194"/>
                    <a:gd name="connsiteX2" fmla="*/ 92898 w 190558"/>
                    <a:gd name="connsiteY2" fmla="*/ 16925 h 262194"/>
                    <a:gd name="connsiteX3" fmla="*/ 132366 w 190558"/>
                    <a:gd name="connsiteY3" fmla="*/ 5958 h 262194"/>
                    <a:gd name="connsiteX4" fmla="*/ 138399 w 190558"/>
                    <a:gd name="connsiteY4" fmla="*/ 0 h 262194"/>
                    <a:gd name="connsiteX5" fmla="*/ 162652 w 190558"/>
                    <a:gd name="connsiteY5" fmla="*/ 23950 h 262194"/>
                    <a:gd name="connsiteX6" fmla="*/ 190558 w 190558"/>
                    <a:gd name="connsiteY6" fmla="*/ 122634 h 262194"/>
                    <a:gd name="connsiteX7" fmla="*/ 95279 w 190558"/>
                    <a:gd name="connsiteY7" fmla="*/ 262194 h 262194"/>
                    <a:gd name="connsiteX8" fmla="*/ 0 w 190558"/>
                    <a:gd name="connsiteY8" fmla="*/ 122634 h 262194"/>
                    <a:gd name="connsiteX9" fmla="*/ 27907 w 190558"/>
                    <a:gd name="connsiteY9" fmla="*/ 23950 h 262194"/>
                    <a:gd name="connsiteX10" fmla="*/ 52159 w 190558"/>
                    <a:gd name="connsiteY10" fmla="*/ 0 h 262194"/>
                    <a:gd name="connsiteX0" fmla="*/ 92898 w 190558"/>
                    <a:gd name="connsiteY0" fmla="*/ 16925 h 262194"/>
                    <a:gd name="connsiteX1" fmla="*/ 132366 w 190558"/>
                    <a:gd name="connsiteY1" fmla="*/ 5958 h 262194"/>
                    <a:gd name="connsiteX2" fmla="*/ 138399 w 190558"/>
                    <a:gd name="connsiteY2" fmla="*/ 0 h 262194"/>
                    <a:gd name="connsiteX3" fmla="*/ 162652 w 190558"/>
                    <a:gd name="connsiteY3" fmla="*/ 23950 h 262194"/>
                    <a:gd name="connsiteX4" fmla="*/ 190558 w 190558"/>
                    <a:gd name="connsiteY4" fmla="*/ 122634 h 262194"/>
                    <a:gd name="connsiteX5" fmla="*/ 95279 w 190558"/>
                    <a:gd name="connsiteY5" fmla="*/ 262194 h 262194"/>
                    <a:gd name="connsiteX6" fmla="*/ 0 w 190558"/>
                    <a:gd name="connsiteY6" fmla="*/ 122634 h 262194"/>
                    <a:gd name="connsiteX7" fmla="*/ 27907 w 190558"/>
                    <a:gd name="connsiteY7" fmla="*/ 23950 h 262194"/>
                    <a:gd name="connsiteX8" fmla="*/ 52159 w 190558"/>
                    <a:gd name="connsiteY8" fmla="*/ 0 h 262194"/>
                    <a:gd name="connsiteX9" fmla="*/ 58192 w 190558"/>
                    <a:gd name="connsiteY9" fmla="*/ 5958 h 262194"/>
                    <a:gd name="connsiteX10" fmla="*/ 184338 w 190558"/>
                    <a:gd name="connsiteY10" fmla="*/ 108365 h 262194"/>
                    <a:gd name="connsiteX0" fmla="*/ 92898 w 190558"/>
                    <a:gd name="connsiteY0" fmla="*/ 16925 h 262194"/>
                    <a:gd name="connsiteX1" fmla="*/ 132366 w 190558"/>
                    <a:gd name="connsiteY1" fmla="*/ 5958 h 262194"/>
                    <a:gd name="connsiteX2" fmla="*/ 138399 w 190558"/>
                    <a:gd name="connsiteY2" fmla="*/ 0 h 262194"/>
                    <a:gd name="connsiteX3" fmla="*/ 162652 w 190558"/>
                    <a:gd name="connsiteY3" fmla="*/ 23950 h 262194"/>
                    <a:gd name="connsiteX4" fmla="*/ 190558 w 190558"/>
                    <a:gd name="connsiteY4" fmla="*/ 122634 h 262194"/>
                    <a:gd name="connsiteX5" fmla="*/ 95279 w 190558"/>
                    <a:gd name="connsiteY5" fmla="*/ 262194 h 262194"/>
                    <a:gd name="connsiteX6" fmla="*/ 0 w 190558"/>
                    <a:gd name="connsiteY6" fmla="*/ 122634 h 262194"/>
                    <a:gd name="connsiteX7" fmla="*/ 27907 w 190558"/>
                    <a:gd name="connsiteY7" fmla="*/ 23950 h 262194"/>
                    <a:gd name="connsiteX8" fmla="*/ 52159 w 190558"/>
                    <a:gd name="connsiteY8" fmla="*/ 0 h 262194"/>
                    <a:gd name="connsiteX9" fmla="*/ 58192 w 190558"/>
                    <a:gd name="connsiteY9" fmla="*/ 5958 h 262194"/>
                    <a:gd name="connsiteX0" fmla="*/ 132366 w 190558"/>
                    <a:gd name="connsiteY0" fmla="*/ 5958 h 262194"/>
                    <a:gd name="connsiteX1" fmla="*/ 138399 w 190558"/>
                    <a:gd name="connsiteY1" fmla="*/ 0 h 262194"/>
                    <a:gd name="connsiteX2" fmla="*/ 162652 w 190558"/>
                    <a:gd name="connsiteY2" fmla="*/ 23950 h 262194"/>
                    <a:gd name="connsiteX3" fmla="*/ 190558 w 190558"/>
                    <a:gd name="connsiteY3" fmla="*/ 122634 h 262194"/>
                    <a:gd name="connsiteX4" fmla="*/ 95279 w 190558"/>
                    <a:gd name="connsiteY4" fmla="*/ 262194 h 262194"/>
                    <a:gd name="connsiteX5" fmla="*/ 0 w 190558"/>
                    <a:gd name="connsiteY5" fmla="*/ 122634 h 262194"/>
                    <a:gd name="connsiteX6" fmla="*/ 27907 w 190558"/>
                    <a:gd name="connsiteY6" fmla="*/ 23950 h 262194"/>
                    <a:gd name="connsiteX7" fmla="*/ 52159 w 190558"/>
                    <a:gd name="connsiteY7" fmla="*/ 0 h 262194"/>
                    <a:gd name="connsiteX8" fmla="*/ 58192 w 190558"/>
                    <a:gd name="connsiteY8" fmla="*/ 5958 h 262194"/>
                    <a:gd name="connsiteX0" fmla="*/ 132366 w 190558"/>
                    <a:gd name="connsiteY0" fmla="*/ 5958 h 262194"/>
                    <a:gd name="connsiteX1" fmla="*/ 138399 w 190558"/>
                    <a:gd name="connsiteY1" fmla="*/ 0 h 262194"/>
                    <a:gd name="connsiteX2" fmla="*/ 162652 w 190558"/>
                    <a:gd name="connsiteY2" fmla="*/ 23950 h 262194"/>
                    <a:gd name="connsiteX3" fmla="*/ 190558 w 190558"/>
                    <a:gd name="connsiteY3" fmla="*/ 122634 h 262194"/>
                    <a:gd name="connsiteX4" fmla="*/ 95279 w 190558"/>
                    <a:gd name="connsiteY4" fmla="*/ 262194 h 262194"/>
                    <a:gd name="connsiteX5" fmla="*/ 0 w 190558"/>
                    <a:gd name="connsiteY5" fmla="*/ 122634 h 262194"/>
                    <a:gd name="connsiteX6" fmla="*/ 27907 w 190558"/>
                    <a:gd name="connsiteY6" fmla="*/ 23950 h 262194"/>
                    <a:gd name="connsiteX7" fmla="*/ 52159 w 190558"/>
                    <a:gd name="connsiteY7" fmla="*/ 0 h 262194"/>
                    <a:gd name="connsiteX0" fmla="*/ 138399 w 190558"/>
                    <a:gd name="connsiteY0" fmla="*/ 0 h 262194"/>
                    <a:gd name="connsiteX1" fmla="*/ 162652 w 190558"/>
                    <a:gd name="connsiteY1" fmla="*/ 23950 h 262194"/>
                    <a:gd name="connsiteX2" fmla="*/ 190558 w 190558"/>
                    <a:gd name="connsiteY2" fmla="*/ 122634 h 262194"/>
                    <a:gd name="connsiteX3" fmla="*/ 95279 w 190558"/>
                    <a:gd name="connsiteY3" fmla="*/ 262194 h 262194"/>
                    <a:gd name="connsiteX4" fmla="*/ 0 w 190558"/>
                    <a:gd name="connsiteY4" fmla="*/ 122634 h 262194"/>
                    <a:gd name="connsiteX5" fmla="*/ 27907 w 190558"/>
                    <a:gd name="connsiteY5" fmla="*/ 23950 h 262194"/>
                    <a:gd name="connsiteX6" fmla="*/ 52159 w 190558"/>
                    <a:gd name="connsiteY6" fmla="*/ 0 h 262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58" h="262194">
                      <a:moveTo>
                        <a:pt x="138399" y="0"/>
                      </a:moveTo>
                      <a:lnTo>
                        <a:pt x="162652" y="23950"/>
                      </a:lnTo>
                      <a:cubicBezTo>
                        <a:pt x="179894" y="49206"/>
                        <a:pt x="190558" y="84096"/>
                        <a:pt x="190558" y="122634"/>
                      </a:cubicBezTo>
                      <a:cubicBezTo>
                        <a:pt x="190558" y="199711"/>
                        <a:pt x="147900" y="262194"/>
                        <a:pt x="95279" y="262194"/>
                      </a:cubicBezTo>
                      <a:cubicBezTo>
                        <a:pt x="42658" y="262194"/>
                        <a:pt x="0" y="199711"/>
                        <a:pt x="0" y="122634"/>
                      </a:cubicBezTo>
                      <a:cubicBezTo>
                        <a:pt x="0" y="84096"/>
                        <a:pt x="10665" y="49206"/>
                        <a:pt x="27907" y="23950"/>
                      </a:cubicBezTo>
                      <a:lnTo>
                        <a:pt x="52159" y="0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2" name="楕円 211">
                  <a:extLst>
                    <a:ext uri="{FF2B5EF4-FFF2-40B4-BE49-F238E27FC236}">
                      <a16:creationId xmlns:a16="http://schemas.microsoft.com/office/drawing/2014/main" id="{13BAC72D-50B3-4DEA-B903-CF50583A8FFC}"/>
                    </a:ext>
                  </a:extLst>
                </p:cNvPr>
                <p:cNvSpPr/>
                <p:nvPr/>
              </p:nvSpPr>
              <p:spPr>
                <a:xfrm>
                  <a:off x="3853746" y="4375310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3" name="楕円 212">
                  <a:extLst>
                    <a:ext uri="{FF2B5EF4-FFF2-40B4-BE49-F238E27FC236}">
                      <a16:creationId xmlns:a16="http://schemas.microsoft.com/office/drawing/2014/main" id="{7D535470-4EE3-422B-A611-1F77B6F7D590}"/>
                    </a:ext>
                  </a:extLst>
                </p:cNvPr>
                <p:cNvSpPr/>
                <p:nvPr/>
              </p:nvSpPr>
              <p:spPr>
                <a:xfrm>
                  <a:off x="3918040" y="4434841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4" name="楕円 213">
                  <a:extLst>
                    <a:ext uri="{FF2B5EF4-FFF2-40B4-BE49-F238E27FC236}">
                      <a16:creationId xmlns:a16="http://schemas.microsoft.com/office/drawing/2014/main" id="{B9EAC1EA-48B8-43E6-9D42-9F192ED4D9A0}"/>
                    </a:ext>
                  </a:extLst>
                </p:cNvPr>
                <p:cNvSpPr/>
                <p:nvPr/>
              </p:nvSpPr>
              <p:spPr>
                <a:xfrm>
                  <a:off x="3975190" y="4337210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5" name="楕円 214">
                  <a:extLst>
                    <a:ext uri="{FF2B5EF4-FFF2-40B4-BE49-F238E27FC236}">
                      <a16:creationId xmlns:a16="http://schemas.microsoft.com/office/drawing/2014/main" id="{0758E921-D074-4747-87E9-8FF3F49B6F6D}"/>
                    </a:ext>
                  </a:extLst>
                </p:cNvPr>
                <p:cNvSpPr/>
                <p:nvPr/>
              </p:nvSpPr>
              <p:spPr>
                <a:xfrm>
                  <a:off x="4807498" y="4421029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6" name="楕円 215">
                  <a:extLst>
                    <a:ext uri="{FF2B5EF4-FFF2-40B4-BE49-F238E27FC236}">
                      <a16:creationId xmlns:a16="http://schemas.microsoft.com/office/drawing/2014/main" id="{5D271F9D-0C90-484F-B0B0-4615AD690BD1}"/>
                    </a:ext>
                  </a:extLst>
                </p:cNvPr>
                <p:cNvSpPr/>
                <p:nvPr/>
              </p:nvSpPr>
              <p:spPr>
                <a:xfrm>
                  <a:off x="4841965" y="4337210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7" name="楕円 216">
                  <a:extLst>
                    <a:ext uri="{FF2B5EF4-FFF2-40B4-BE49-F238E27FC236}">
                      <a16:creationId xmlns:a16="http://schemas.microsoft.com/office/drawing/2014/main" id="{DCF20750-47C5-4092-8B66-9D5205AD48F8}"/>
                    </a:ext>
                  </a:extLst>
                </p:cNvPr>
                <p:cNvSpPr/>
                <p:nvPr/>
              </p:nvSpPr>
              <p:spPr>
                <a:xfrm>
                  <a:off x="4710996" y="4380072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18" name="グループ化 217">
                  <a:extLst>
                    <a:ext uri="{FF2B5EF4-FFF2-40B4-BE49-F238E27FC236}">
                      <a16:creationId xmlns:a16="http://schemas.microsoft.com/office/drawing/2014/main" id="{91DA47B1-FF6D-44C0-9304-F3BC19D518C9}"/>
                    </a:ext>
                  </a:extLst>
                </p:cNvPr>
                <p:cNvGrpSpPr/>
                <p:nvPr/>
              </p:nvGrpSpPr>
              <p:grpSpPr>
                <a:xfrm rot="900000">
                  <a:off x="3819416" y="4107062"/>
                  <a:ext cx="437637" cy="206933"/>
                  <a:chOff x="3278981" y="3786423"/>
                  <a:chExt cx="437637" cy="206933"/>
                </a:xfrm>
              </p:grpSpPr>
              <p:sp>
                <p:nvSpPr>
                  <p:cNvPr id="224" name="楕円 223">
                    <a:extLst>
                      <a:ext uri="{FF2B5EF4-FFF2-40B4-BE49-F238E27FC236}">
                        <a16:creationId xmlns:a16="http://schemas.microsoft.com/office/drawing/2014/main" id="{B5507238-9567-44F8-A2A4-23AC4B341130}"/>
                      </a:ext>
                    </a:extLst>
                  </p:cNvPr>
                  <p:cNvSpPr/>
                  <p:nvPr/>
                </p:nvSpPr>
                <p:spPr>
                  <a:xfrm>
                    <a:off x="3278981" y="3796110"/>
                    <a:ext cx="437637" cy="19724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5" name="楕円 224">
                    <a:extLst>
                      <a:ext uri="{FF2B5EF4-FFF2-40B4-BE49-F238E27FC236}">
                        <a16:creationId xmlns:a16="http://schemas.microsoft.com/office/drawing/2014/main" id="{9C06F062-1113-4724-B7A3-584B0EE02CA8}"/>
                      </a:ext>
                    </a:extLst>
                  </p:cNvPr>
                  <p:cNvSpPr/>
                  <p:nvPr/>
                </p:nvSpPr>
                <p:spPr>
                  <a:xfrm>
                    <a:off x="3541579" y="3843300"/>
                    <a:ext cx="108878" cy="108876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6" name="フリーフォーム: 図形 225">
                    <a:extLst>
                      <a:ext uri="{FF2B5EF4-FFF2-40B4-BE49-F238E27FC236}">
                        <a16:creationId xmlns:a16="http://schemas.microsoft.com/office/drawing/2014/main" id="{3B29ABB3-1402-41CB-9AAD-485158C39F2F}"/>
                      </a:ext>
                    </a:extLst>
                  </p:cNvPr>
                  <p:cNvSpPr/>
                  <p:nvPr/>
                </p:nvSpPr>
                <p:spPr>
                  <a:xfrm>
                    <a:off x="3284323" y="3786423"/>
                    <a:ext cx="426954" cy="86697"/>
                  </a:xfrm>
                  <a:custGeom>
                    <a:avLst/>
                    <a:gdLst>
                      <a:gd name="connsiteX0" fmla="*/ 213477 w 426954"/>
                      <a:gd name="connsiteY0" fmla="*/ 0 h 86697"/>
                      <a:gd name="connsiteX1" fmla="*/ 415100 w 426954"/>
                      <a:gd name="connsiteY1" fmla="*/ 60235 h 86697"/>
                      <a:gd name="connsiteX2" fmla="*/ 426954 w 426954"/>
                      <a:gd name="connsiteY2" fmla="*/ 86697 h 86697"/>
                      <a:gd name="connsiteX3" fmla="*/ 423981 w 426954"/>
                      <a:gd name="connsiteY3" fmla="*/ 86331 h 86697"/>
                      <a:gd name="connsiteX4" fmla="*/ 213477 w 426954"/>
                      <a:gd name="connsiteY4" fmla="*/ 78581 h 86697"/>
                      <a:gd name="connsiteX5" fmla="*/ 2973 w 426954"/>
                      <a:gd name="connsiteY5" fmla="*/ 86331 h 86697"/>
                      <a:gd name="connsiteX6" fmla="*/ 0 w 426954"/>
                      <a:gd name="connsiteY6" fmla="*/ 86697 h 86697"/>
                      <a:gd name="connsiteX7" fmla="*/ 11854 w 426954"/>
                      <a:gd name="connsiteY7" fmla="*/ 60235 h 86697"/>
                      <a:gd name="connsiteX8" fmla="*/ 213477 w 426954"/>
                      <a:gd name="connsiteY8" fmla="*/ 0 h 866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26954" h="86697">
                        <a:moveTo>
                          <a:pt x="213477" y="0"/>
                        </a:moveTo>
                        <a:cubicBezTo>
                          <a:pt x="304115" y="0"/>
                          <a:pt x="381882" y="24837"/>
                          <a:pt x="415100" y="60235"/>
                        </a:cubicBezTo>
                        <a:lnTo>
                          <a:pt x="426954" y="86697"/>
                        </a:lnTo>
                        <a:lnTo>
                          <a:pt x="423981" y="86331"/>
                        </a:lnTo>
                        <a:cubicBezTo>
                          <a:pt x="359281" y="81341"/>
                          <a:pt x="288146" y="78581"/>
                          <a:pt x="213477" y="78581"/>
                        </a:cubicBezTo>
                        <a:cubicBezTo>
                          <a:pt x="138808" y="78581"/>
                          <a:pt x="67674" y="81341"/>
                          <a:pt x="2973" y="86331"/>
                        </a:cubicBezTo>
                        <a:lnTo>
                          <a:pt x="0" y="86697"/>
                        </a:lnTo>
                        <a:lnTo>
                          <a:pt x="11854" y="60235"/>
                        </a:lnTo>
                        <a:cubicBezTo>
                          <a:pt x="45073" y="24837"/>
                          <a:pt x="122840" y="0"/>
                          <a:pt x="213477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19" name="グループ化 218">
                  <a:extLst>
                    <a:ext uri="{FF2B5EF4-FFF2-40B4-BE49-F238E27FC236}">
                      <a16:creationId xmlns:a16="http://schemas.microsoft.com/office/drawing/2014/main" id="{75DC3D43-9306-47B9-A783-00BA22048536}"/>
                    </a:ext>
                  </a:extLst>
                </p:cNvPr>
                <p:cNvGrpSpPr/>
                <p:nvPr/>
              </p:nvGrpSpPr>
              <p:grpSpPr>
                <a:xfrm rot="20700000" flipH="1">
                  <a:off x="4451752" y="4107062"/>
                  <a:ext cx="437637" cy="206933"/>
                  <a:chOff x="3278981" y="3786423"/>
                  <a:chExt cx="437637" cy="206933"/>
                </a:xfrm>
              </p:grpSpPr>
              <p:sp>
                <p:nvSpPr>
                  <p:cNvPr id="221" name="楕円 220">
                    <a:extLst>
                      <a:ext uri="{FF2B5EF4-FFF2-40B4-BE49-F238E27FC236}">
                        <a16:creationId xmlns:a16="http://schemas.microsoft.com/office/drawing/2014/main" id="{27B28D7D-3CBF-420E-9330-91CB6F1D04DF}"/>
                      </a:ext>
                    </a:extLst>
                  </p:cNvPr>
                  <p:cNvSpPr/>
                  <p:nvPr/>
                </p:nvSpPr>
                <p:spPr>
                  <a:xfrm>
                    <a:off x="3278981" y="3796110"/>
                    <a:ext cx="437637" cy="19724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2" name="楕円 221">
                    <a:extLst>
                      <a:ext uri="{FF2B5EF4-FFF2-40B4-BE49-F238E27FC236}">
                        <a16:creationId xmlns:a16="http://schemas.microsoft.com/office/drawing/2014/main" id="{C77F9EB7-C598-49B4-B796-BADE75B4D66F}"/>
                      </a:ext>
                    </a:extLst>
                  </p:cNvPr>
                  <p:cNvSpPr/>
                  <p:nvPr/>
                </p:nvSpPr>
                <p:spPr>
                  <a:xfrm>
                    <a:off x="3549245" y="3847369"/>
                    <a:ext cx="108878" cy="108876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3" name="フリーフォーム: 図形 222">
                    <a:extLst>
                      <a:ext uri="{FF2B5EF4-FFF2-40B4-BE49-F238E27FC236}">
                        <a16:creationId xmlns:a16="http://schemas.microsoft.com/office/drawing/2014/main" id="{34EA955F-9431-4150-8A88-21F21A0F9196}"/>
                      </a:ext>
                    </a:extLst>
                  </p:cNvPr>
                  <p:cNvSpPr/>
                  <p:nvPr/>
                </p:nvSpPr>
                <p:spPr>
                  <a:xfrm>
                    <a:off x="3284323" y="3786423"/>
                    <a:ext cx="426954" cy="86697"/>
                  </a:xfrm>
                  <a:custGeom>
                    <a:avLst/>
                    <a:gdLst>
                      <a:gd name="connsiteX0" fmla="*/ 213477 w 426954"/>
                      <a:gd name="connsiteY0" fmla="*/ 0 h 86697"/>
                      <a:gd name="connsiteX1" fmla="*/ 415100 w 426954"/>
                      <a:gd name="connsiteY1" fmla="*/ 60235 h 86697"/>
                      <a:gd name="connsiteX2" fmla="*/ 426954 w 426954"/>
                      <a:gd name="connsiteY2" fmla="*/ 86697 h 86697"/>
                      <a:gd name="connsiteX3" fmla="*/ 423981 w 426954"/>
                      <a:gd name="connsiteY3" fmla="*/ 86331 h 86697"/>
                      <a:gd name="connsiteX4" fmla="*/ 213477 w 426954"/>
                      <a:gd name="connsiteY4" fmla="*/ 78581 h 86697"/>
                      <a:gd name="connsiteX5" fmla="*/ 2973 w 426954"/>
                      <a:gd name="connsiteY5" fmla="*/ 86331 h 86697"/>
                      <a:gd name="connsiteX6" fmla="*/ 0 w 426954"/>
                      <a:gd name="connsiteY6" fmla="*/ 86697 h 86697"/>
                      <a:gd name="connsiteX7" fmla="*/ 11854 w 426954"/>
                      <a:gd name="connsiteY7" fmla="*/ 60235 h 86697"/>
                      <a:gd name="connsiteX8" fmla="*/ 213477 w 426954"/>
                      <a:gd name="connsiteY8" fmla="*/ 0 h 866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26954" h="86697">
                        <a:moveTo>
                          <a:pt x="213477" y="0"/>
                        </a:moveTo>
                        <a:cubicBezTo>
                          <a:pt x="304115" y="0"/>
                          <a:pt x="381882" y="24837"/>
                          <a:pt x="415100" y="60235"/>
                        </a:cubicBezTo>
                        <a:lnTo>
                          <a:pt x="426954" y="86697"/>
                        </a:lnTo>
                        <a:lnTo>
                          <a:pt x="423981" y="86331"/>
                        </a:lnTo>
                        <a:cubicBezTo>
                          <a:pt x="359281" y="81341"/>
                          <a:pt x="288146" y="78581"/>
                          <a:pt x="213477" y="78581"/>
                        </a:cubicBezTo>
                        <a:cubicBezTo>
                          <a:pt x="138808" y="78581"/>
                          <a:pt x="67674" y="81341"/>
                          <a:pt x="2973" y="86331"/>
                        </a:cubicBezTo>
                        <a:lnTo>
                          <a:pt x="0" y="86697"/>
                        </a:lnTo>
                        <a:lnTo>
                          <a:pt x="11854" y="60235"/>
                        </a:lnTo>
                        <a:cubicBezTo>
                          <a:pt x="45073" y="24837"/>
                          <a:pt x="122840" y="0"/>
                          <a:pt x="213477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20" name="四角形: 角を丸くする 219">
                  <a:extLst>
                    <a:ext uri="{FF2B5EF4-FFF2-40B4-BE49-F238E27FC236}">
                      <a16:creationId xmlns:a16="http://schemas.microsoft.com/office/drawing/2014/main" id="{11D1A285-F245-410A-B188-8CD6CE87328E}"/>
                    </a:ext>
                  </a:extLst>
                </p:cNvPr>
                <p:cNvSpPr/>
                <p:nvPr/>
              </p:nvSpPr>
              <p:spPr>
                <a:xfrm>
                  <a:off x="3702312" y="3846485"/>
                  <a:ext cx="1331652" cy="333799"/>
                </a:xfrm>
                <a:prstGeom prst="roundRect">
                  <a:avLst/>
                </a:prstGeom>
                <a:pattFill prst="dkVert">
                  <a:fgClr>
                    <a:schemeClr val="tx1">
                      <a:lumMod val="85000"/>
                      <a:lumOff val="15000"/>
                    </a:schemeClr>
                  </a:fgClr>
                  <a:bgClr>
                    <a:schemeClr val="tx1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8A1E967-B0F6-4FEF-AF40-F98CA29F4817}"/>
              </a:ext>
            </a:extLst>
          </p:cNvPr>
          <p:cNvGrpSpPr/>
          <p:nvPr/>
        </p:nvGrpSpPr>
        <p:grpSpPr>
          <a:xfrm>
            <a:off x="6908264" y="830835"/>
            <a:ext cx="1998766" cy="2719729"/>
            <a:chOff x="1171576" y="588622"/>
            <a:chExt cx="1624012" cy="2209800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849136ED-9833-4546-BC9F-E0C45EBDB888}"/>
                </a:ext>
              </a:extLst>
            </p:cNvPr>
            <p:cNvSpPr/>
            <p:nvPr/>
          </p:nvSpPr>
          <p:spPr>
            <a:xfrm>
              <a:off x="1171576" y="588622"/>
              <a:ext cx="1624012" cy="220980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1B6E4E18-8646-4F34-89F4-EC92C2CF6710}"/>
                </a:ext>
              </a:extLst>
            </p:cNvPr>
            <p:cNvSpPr/>
            <p:nvPr/>
          </p:nvSpPr>
          <p:spPr>
            <a:xfrm>
              <a:off x="1371601" y="1133691"/>
              <a:ext cx="1223962" cy="116157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8E7B531-1C4B-48BF-82AA-F31834F3BCDD}"/>
                </a:ext>
              </a:extLst>
            </p:cNvPr>
            <p:cNvSpPr txBox="1"/>
            <p:nvPr/>
          </p:nvSpPr>
          <p:spPr>
            <a:xfrm>
              <a:off x="1366839" y="708877"/>
              <a:ext cx="1233486" cy="2931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solidFill>
                    <a:srgbClr val="FF0000"/>
                  </a:solidFill>
                  <a:latin typeface="Impact" panose="020B0806030902050204" pitchFamily="34" charset="0"/>
                </a:rPr>
                <a:t>WANTED</a:t>
              </a:r>
              <a:endParaRPr kumimoji="1" lang="ja-JP" altLang="en-US" dirty="0">
                <a:solidFill>
                  <a:srgbClr val="FF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ABABA9DC-D518-40AA-BEBD-3080C3EEDE02}"/>
                </a:ext>
              </a:extLst>
            </p:cNvPr>
            <p:cNvSpPr txBox="1"/>
            <p:nvPr/>
          </p:nvSpPr>
          <p:spPr>
            <a:xfrm>
              <a:off x="1366839" y="2378846"/>
              <a:ext cx="1233486" cy="2931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Impact" panose="020B0806030902050204" pitchFamily="34" charset="0"/>
                </a:rPr>
                <a:t>$100,000</a:t>
              </a:r>
              <a:endParaRPr kumimoji="1" lang="ja-JP" altLang="en-US" dirty="0">
                <a:latin typeface="Impact" panose="020B0806030902050204" pitchFamily="34" charset="0"/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406EFE74-4A24-42C3-B7DC-700F0EC0CE81}"/>
                </a:ext>
              </a:extLst>
            </p:cNvPr>
            <p:cNvGrpSpPr/>
            <p:nvPr/>
          </p:nvGrpSpPr>
          <p:grpSpPr>
            <a:xfrm>
              <a:off x="1679156" y="1168637"/>
              <a:ext cx="608851" cy="1126628"/>
              <a:chOff x="1545752" y="3830913"/>
              <a:chExt cx="1138446" cy="2106600"/>
            </a:xfrm>
          </p:grpSpPr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54B2633B-164A-4C77-8A13-514696102644}"/>
                  </a:ext>
                </a:extLst>
              </p:cNvPr>
              <p:cNvSpPr/>
              <p:nvPr/>
            </p:nvSpPr>
            <p:spPr>
              <a:xfrm>
                <a:off x="1545752" y="5020604"/>
                <a:ext cx="143532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3E81299E-6BF5-48AF-829E-D3885EB604D9}"/>
                  </a:ext>
                </a:extLst>
              </p:cNvPr>
              <p:cNvSpPr/>
              <p:nvPr/>
            </p:nvSpPr>
            <p:spPr>
              <a:xfrm>
                <a:off x="2545138" y="5020604"/>
                <a:ext cx="139060" cy="916908"/>
              </a:xfrm>
              <a:custGeom>
                <a:avLst/>
                <a:gdLst>
                  <a:gd name="connsiteX0" fmla="*/ 0 w 139060"/>
                  <a:gd name="connsiteY0" fmla="*/ 0 h 916908"/>
                  <a:gd name="connsiteX1" fmla="*/ 24029 w 139060"/>
                  <a:gd name="connsiteY1" fmla="*/ 19826 h 916908"/>
                  <a:gd name="connsiteX2" fmla="*/ 139060 w 139060"/>
                  <a:gd name="connsiteY2" fmla="*/ 297535 h 916908"/>
                  <a:gd name="connsiteX3" fmla="*/ 139060 w 139060"/>
                  <a:gd name="connsiteY3" fmla="*/ 916908 h 916908"/>
                  <a:gd name="connsiteX4" fmla="*/ 0 w 139060"/>
                  <a:gd name="connsiteY4" fmla="*/ 916908 h 916908"/>
                  <a:gd name="connsiteX5" fmla="*/ 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0" y="0"/>
                    </a:moveTo>
                    <a:lnTo>
                      <a:pt x="24029" y="19826"/>
                    </a:lnTo>
                    <a:cubicBezTo>
                      <a:pt x="95101" y="90898"/>
                      <a:pt x="139060" y="189083"/>
                      <a:pt x="139060" y="297535"/>
                    </a:cubicBez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id="{5890DF93-8A1C-4559-B7A1-FCAD745A01AD}"/>
                  </a:ext>
                </a:extLst>
              </p:cNvPr>
              <p:cNvSpPr/>
              <p:nvPr/>
            </p:nvSpPr>
            <p:spPr>
              <a:xfrm>
                <a:off x="1548423" y="5279273"/>
                <a:ext cx="79413" cy="167066"/>
              </a:xfrm>
              <a:prstGeom prst="rect">
                <a:avLst/>
              </a:prstGeom>
              <a:solidFill>
                <a:srgbClr val="0070C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id="{69696049-769E-4147-AE5B-4E6893AE6345}"/>
                  </a:ext>
                </a:extLst>
              </p:cNvPr>
              <p:cNvSpPr/>
              <p:nvPr/>
            </p:nvSpPr>
            <p:spPr>
              <a:xfrm>
                <a:off x="1548423" y="5612648"/>
                <a:ext cx="79413" cy="167066"/>
              </a:xfrm>
              <a:prstGeom prst="rect">
                <a:avLst/>
              </a:prstGeom>
              <a:solidFill>
                <a:srgbClr val="0070C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id="{58DFBF22-FCD4-4672-BBF8-7A4337C85089}"/>
                  </a:ext>
                </a:extLst>
              </p:cNvPr>
              <p:cNvSpPr/>
              <p:nvPr/>
            </p:nvSpPr>
            <p:spPr>
              <a:xfrm>
                <a:off x="2602523" y="5279273"/>
                <a:ext cx="79413" cy="167066"/>
              </a:xfrm>
              <a:prstGeom prst="rect">
                <a:avLst/>
              </a:prstGeom>
              <a:solidFill>
                <a:srgbClr val="0070C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正方形/長方形 12">
                <a:extLst>
                  <a:ext uri="{FF2B5EF4-FFF2-40B4-BE49-F238E27FC236}">
                    <a16:creationId xmlns:a16="http://schemas.microsoft.com/office/drawing/2014/main" id="{9CAD1DF6-C877-473A-898B-B84662AE80D6}"/>
                  </a:ext>
                </a:extLst>
              </p:cNvPr>
              <p:cNvSpPr/>
              <p:nvPr/>
            </p:nvSpPr>
            <p:spPr>
              <a:xfrm>
                <a:off x="2602523" y="5612648"/>
                <a:ext cx="79413" cy="167066"/>
              </a:xfrm>
              <a:prstGeom prst="rect">
                <a:avLst/>
              </a:prstGeom>
              <a:solidFill>
                <a:srgbClr val="0070C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片側の 2 つの角を丸めた四角形 144">
                <a:extLst>
                  <a:ext uri="{FF2B5EF4-FFF2-40B4-BE49-F238E27FC236}">
                    <a16:creationId xmlns:a16="http://schemas.microsoft.com/office/drawing/2014/main" id="{546AC76E-2BE2-40C1-8C27-2F2ED79175AA}"/>
                  </a:ext>
                </a:extLst>
              </p:cNvPr>
              <p:cNvSpPr/>
              <p:nvPr/>
            </p:nvSpPr>
            <p:spPr>
              <a:xfrm>
                <a:off x="1627836" y="4916587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" name="正方形/長方形 14">
                <a:extLst>
                  <a:ext uri="{FF2B5EF4-FFF2-40B4-BE49-F238E27FC236}">
                    <a16:creationId xmlns:a16="http://schemas.microsoft.com/office/drawing/2014/main" id="{0F694666-AF4F-4D97-AA26-3F871D44CFB5}"/>
                  </a:ext>
                </a:extLst>
              </p:cNvPr>
              <p:cNvSpPr/>
              <p:nvPr/>
            </p:nvSpPr>
            <p:spPr>
              <a:xfrm>
                <a:off x="1627836" y="5354167"/>
                <a:ext cx="974009" cy="167066"/>
              </a:xfrm>
              <a:prstGeom prst="rect">
                <a:avLst/>
              </a:prstGeom>
              <a:solidFill>
                <a:srgbClr val="0070C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正方形/長方形 15">
                <a:extLst>
                  <a:ext uri="{FF2B5EF4-FFF2-40B4-BE49-F238E27FC236}">
                    <a16:creationId xmlns:a16="http://schemas.microsoft.com/office/drawing/2014/main" id="{DFD5685E-7B37-4303-8A0A-778BC02957FE}"/>
                  </a:ext>
                </a:extLst>
              </p:cNvPr>
              <p:cNvSpPr/>
              <p:nvPr/>
            </p:nvSpPr>
            <p:spPr>
              <a:xfrm>
                <a:off x="1627836" y="5690717"/>
                <a:ext cx="974009" cy="167066"/>
              </a:xfrm>
              <a:prstGeom prst="rect">
                <a:avLst/>
              </a:prstGeom>
              <a:solidFill>
                <a:srgbClr val="0070C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93A99454-652F-4351-A8B9-AC2B4604904B}"/>
                  </a:ext>
                </a:extLst>
              </p:cNvPr>
              <p:cNvSpPr/>
              <p:nvPr/>
            </p:nvSpPr>
            <p:spPr>
              <a:xfrm>
                <a:off x="1628829" y="5017617"/>
                <a:ext cx="972023" cy="167066"/>
              </a:xfrm>
              <a:custGeom>
                <a:avLst/>
                <a:gdLst>
                  <a:gd name="connsiteX0" fmla="*/ 64225 w 972023"/>
                  <a:gd name="connsiteY0" fmla="*/ 0 h 167066"/>
                  <a:gd name="connsiteX1" fmla="*/ 907799 w 972023"/>
                  <a:gd name="connsiteY1" fmla="*/ 0 h 167066"/>
                  <a:gd name="connsiteX2" fmla="*/ 925548 w 972023"/>
                  <a:gd name="connsiteY2" fmla="*/ 21513 h 167066"/>
                  <a:gd name="connsiteX3" fmla="*/ 967369 w 972023"/>
                  <a:gd name="connsiteY3" fmla="*/ 120898 h 167066"/>
                  <a:gd name="connsiteX4" fmla="*/ 972023 w 972023"/>
                  <a:gd name="connsiteY4" fmla="*/ 167066 h 167066"/>
                  <a:gd name="connsiteX5" fmla="*/ 0 w 972023"/>
                  <a:gd name="connsiteY5" fmla="*/ 167066 h 167066"/>
                  <a:gd name="connsiteX6" fmla="*/ 4654 w 972023"/>
                  <a:gd name="connsiteY6" fmla="*/ 120898 h 167066"/>
                  <a:gd name="connsiteX7" fmla="*/ 46475 w 972023"/>
                  <a:gd name="connsiteY7" fmla="*/ 21513 h 1670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72023" h="167066">
                    <a:moveTo>
                      <a:pt x="64225" y="0"/>
                    </a:moveTo>
                    <a:lnTo>
                      <a:pt x="907799" y="0"/>
                    </a:lnTo>
                    <a:lnTo>
                      <a:pt x="925548" y="21513"/>
                    </a:lnTo>
                    <a:cubicBezTo>
                      <a:pt x="945527" y="51086"/>
                      <a:pt x="959964" y="84711"/>
                      <a:pt x="967369" y="120898"/>
                    </a:cubicBezTo>
                    <a:lnTo>
                      <a:pt x="972023" y="167066"/>
                    </a:lnTo>
                    <a:lnTo>
                      <a:pt x="0" y="167066"/>
                    </a:lnTo>
                    <a:lnTo>
                      <a:pt x="4654" y="120898"/>
                    </a:lnTo>
                    <a:cubicBezTo>
                      <a:pt x="12059" y="84711"/>
                      <a:pt x="26496" y="51086"/>
                      <a:pt x="46475" y="21513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" name="円/楕円 156">
                <a:extLst>
                  <a:ext uri="{FF2B5EF4-FFF2-40B4-BE49-F238E27FC236}">
                    <a16:creationId xmlns:a16="http://schemas.microsoft.com/office/drawing/2014/main" id="{C841E3E2-D732-43F3-AD69-EFA3C40F9DC9}"/>
                  </a:ext>
                </a:extLst>
              </p:cNvPr>
              <p:cNvSpPr/>
              <p:nvPr/>
            </p:nvSpPr>
            <p:spPr>
              <a:xfrm rot="20700000">
                <a:off x="1565080" y="4183800"/>
                <a:ext cx="228026" cy="35419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" name="円/楕円 156">
                <a:extLst>
                  <a:ext uri="{FF2B5EF4-FFF2-40B4-BE49-F238E27FC236}">
                    <a16:creationId xmlns:a16="http://schemas.microsoft.com/office/drawing/2014/main" id="{DB8991F6-D98D-403C-AC44-A8A5559A9493}"/>
                  </a:ext>
                </a:extLst>
              </p:cNvPr>
              <p:cNvSpPr/>
              <p:nvPr/>
            </p:nvSpPr>
            <p:spPr>
              <a:xfrm rot="20700000">
                <a:off x="1601748" y="4240754"/>
                <a:ext cx="154692" cy="24028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038176AC-BB55-419C-A99D-AAC77205EABA}"/>
                  </a:ext>
                </a:extLst>
              </p:cNvPr>
              <p:cNvSpPr/>
              <p:nvPr/>
            </p:nvSpPr>
            <p:spPr>
              <a:xfrm>
                <a:off x="1878220" y="4684134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A9376F32-EBEF-4D38-B7B5-8F5BACBA83A6}"/>
                  </a:ext>
                </a:extLst>
              </p:cNvPr>
              <p:cNvGrpSpPr/>
              <p:nvPr/>
            </p:nvGrpSpPr>
            <p:grpSpPr>
              <a:xfrm flipH="1">
                <a:off x="2422966" y="4183800"/>
                <a:ext cx="228026" cy="354190"/>
                <a:chOff x="2634260" y="4183800"/>
                <a:chExt cx="228026" cy="354190"/>
              </a:xfrm>
            </p:grpSpPr>
            <p:sp>
              <p:nvSpPr>
                <p:cNvPr id="35" name="円/楕円 156">
                  <a:extLst>
                    <a:ext uri="{FF2B5EF4-FFF2-40B4-BE49-F238E27FC236}">
                      <a16:creationId xmlns:a16="http://schemas.microsoft.com/office/drawing/2014/main" id="{48855A5D-0089-4976-8D8E-CED30F8C9A4F}"/>
                    </a:ext>
                  </a:extLst>
                </p:cNvPr>
                <p:cNvSpPr/>
                <p:nvPr/>
              </p:nvSpPr>
              <p:spPr>
                <a:xfrm rot="20700000">
                  <a:off x="2634260" y="4183800"/>
                  <a:ext cx="228026" cy="35419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" name="円/楕円 156">
                  <a:extLst>
                    <a:ext uri="{FF2B5EF4-FFF2-40B4-BE49-F238E27FC236}">
                      <a16:creationId xmlns:a16="http://schemas.microsoft.com/office/drawing/2014/main" id="{59E7667A-4003-4BE4-8D38-44D73A7341B8}"/>
                    </a:ext>
                  </a:extLst>
                </p:cNvPr>
                <p:cNvSpPr/>
                <p:nvPr/>
              </p:nvSpPr>
              <p:spPr>
                <a:xfrm rot="20700000">
                  <a:off x="2670928" y="4240754"/>
                  <a:ext cx="154692" cy="24028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2" name="四角形: 角を丸くする 21">
                <a:extLst>
                  <a:ext uri="{FF2B5EF4-FFF2-40B4-BE49-F238E27FC236}">
                    <a16:creationId xmlns:a16="http://schemas.microsoft.com/office/drawing/2014/main" id="{EA82C17F-808C-4FA8-942B-7EB8AFAEC919}"/>
                  </a:ext>
                </a:extLst>
              </p:cNvPr>
              <p:cNvSpPr/>
              <p:nvPr/>
            </p:nvSpPr>
            <p:spPr>
              <a:xfrm>
                <a:off x="1702774" y="3830913"/>
                <a:ext cx="818732" cy="1004354"/>
              </a:xfrm>
              <a:prstGeom prst="roundRect">
                <a:avLst>
                  <a:gd name="adj" fmla="val 26491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A7C75330-2145-47F9-B4D8-34ACF2FF298E}"/>
                  </a:ext>
                </a:extLst>
              </p:cNvPr>
              <p:cNvGrpSpPr/>
              <p:nvPr/>
            </p:nvGrpSpPr>
            <p:grpSpPr>
              <a:xfrm>
                <a:off x="1756137" y="4106281"/>
                <a:ext cx="325154" cy="292785"/>
                <a:chOff x="1756137" y="4106281"/>
                <a:chExt cx="325154" cy="292785"/>
              </a:xfrm>
            </p:grpSpPr>
            <p:sp>
              <p:nvSpPr>
                <p:cNvPr id="32" name="弦 31">
                  <a:extLst>
                    <a:ext uri="{FF2B5EF4-FFF2-40B4-BE49-F238E27FC236}">
                      <a16:creationId xmlns:a16="http://schemas.microsoft.com/office/drawing/2014/main" id="{40E32519-22E7-429C-A263-E5CD1F46A0A0}"/>
                    </a:ext>
                  </a:extLst>
                </p:cNvPr>
                <p:cNvSpPr/>
                <p:nvPr/>
              </p:nvSpPr>
              <p:spPr>
                <a:xfrm>
                  <a:off x="1756137" y="4119947"/>
                  <a:ext cx="279119" cy="279119"/>
                </a:xfrm>
                <a:prstGeom prst="chord">
                  <a:avLst>
                    <a:gd name="adj1" fmla="val 21050107"/>
                    <a:gd name="adj2" fmla="val 13776326"/>
                  </a:avLst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" name="楕円 32">
                  <a:extLst>
                    <a:ext uri="{FF2B5EF4-FFF2-40B4-BE49-F238E27FC236}">
                      <a16:creationId xmlns:a16="http://schemas.microsoft.com/office/drawing/2014/main" id="{766FCF67-AC73-4D27-BF1F-183134FC8970}"/>
                    </a:ext>
                  </a:extLst>
                </p:cNvPr>
                <p:cNvSpPr/>
                <p:nvPr/>
              </p:nvSpPr>
              <p:spPr>
                <a:xfrm>
                  <a:off x="1888363" y="4201997"/>
                  <a:ext cx="103927" cy="103927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四角形: 角を丸くする 33">
                  <a:extLst>
                    <a:ext uri="{FF2B5EF4-FFF2-40B4-BE49-F238E27FC236}">
                      <a16:creationId xmlns:a16="http://schemas.microsoft.com/office/drawing/2014/main" id="{71BD8E33-0845-49E2-A4B7-EED67C08DA59}"/>
                    </a:ext>
                  </a:extLst>
                </p:cNvPr>
                <p:cNvSpPr/>
                <p:nvPr/>
              </p:nvSpPr>
              <p:spPr>
                <a:xfrm rot="1314322">
                  <a:off x="1763629" y="4106281"/>
                  <a:ext cx="317662" cy="96413"/>
                </a:xfrm>
                <a:prstGeom prst="roundRect">
                  <a:avLst>
                    <a:gd name="adj" fmla="val 22370"/>
                  </a:avLst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0BCAB05F-F4D7-49EC-A5EC-66EF3CDC267A}"/>
                  </a:ext>
                </a:extLst>
              </p:cNvPr>
              <p:cNvGrpSpPr/>
              <p:nvPr/>
            </p:nvGrpSpPr>
            <p:grpSpPr>
              <a:xfrm flipH="1">
                <a:off x="2153779" y="4106281"/>
                <a:ext cx="325154" cy="292785"/>
                <a:chOff x="1756137" y="4106281"/>
                <a:chExt cx="325154" cy="292785"/>
              </a:xfrm>
            </p:grpSpPr>
            <p:sp>
              <p:nvSpPr>
                <p:cNvPr id="29" name="弦 28">
                  <a:extLst>
                    <a:ext uri="{FF2B5EF4-FFF2-40B4-BE49-F238E27FC236}">
                      <a16:creationId xmlns:a16="http://schemas.microsoft.com/office/drawing/2014/main" id="{B5AB0307-0EC2-4F3E-BD80-C77C3F4B2C4A}"/>
                    </a:ext>
                  </a:extLst>
                </p:cNvPr>
                <p:cNvSpPr/>
                <p:nvPr/>
              </p:nvSpPr>
              <p:spPr>
                <a:xfrm>
                  <a:off x="1756137" y="4119947"/>
                  <a:ext cx="279119" cy="279119"/>
                </a:xfrm>
                <a:prstGeom prst="chord">
                  <a:avLst>
                    <a:gd name="adj1" fmla="val 21050107"/>
                    <a:gd name="adj2" fmla="val 13776326"/>
                  </a:avLst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" name="楕円 29">
                  <a:extLst>
                    <a:ext uri="{FF2B5EF4-FFF2-40B4-BE49-F238E27FC236}">
                      <a16:creationId xmlns:a16="http://schemas.microsoft.com/office/drawing/2014/main" id="{97A4C731-5A94-420F-970E-031CD693B753}"/>
                    </a:ext>
                  </a:extLst>
                </p:cNvPr>
                <p:cNvSpPr/>
                <p:nvPr/>
              </p:nvSpPr>
              <p:spPr>
                <a:xfrm>
                  <a:off x="1888363" y="4201997"/>
                  <a:ext cx="103927" cy="103927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四角形: 角を丸くする 30">
                  <a:extLst>
                    <a:ext uri="{FF2B5EF4-FFF2-40B4-BE49-F238E27FC236}">
                      <a16:creationId xmlns:a16="http://schemas.microsoft.com/office/drawing/2014/main" id="{8EA0D65A-8235-4B20-A589-783673163425}"/>
                    </a:ext>
                  </a:extLst>
                </p:cNvPr>
                <p:cNvSpPr/>
                <p:nvPr/>
              </p:nvSpPr>
              <p:spPr>
                <a:xfrm rot="1314322">
                  <a:off x="1763629" y="4106281"/>
                  <a:ext cx="317662" cy="96413"/>
                </a:xfrm>
                <a:prstGeom prst="roundRect">
                  <a:avLst>
                    <a:gd name="adj" fmla="val 22370"/>
                  </a:avLst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42D5CECB-EEE3-4023-B944-FCAAACE03459}"/>
                  </a:ext>
                </a:extLst>
              </p:cNvPr>
              <p:cNvSpPr/>
              <p:nvPr/>
            </p:nvSpPr>
            <p:spPr>
              <a:xfrm>
                <a:off x="1754577" y="4469767"/>
                <a:ext cx="714823" cy="430004"/>
              </a:xfrm>
              <a:custGeom>
                <a:avLst/>
                <a:gdLst>
                  <a:gd name="connsiteX0" fmla="*/ 173018 w 714823"/>
                  <a:gd name="connsiteY0" fmla="*/ 0 h 430004"/>
                  <a:gd name="connsiteX1" fmla="*/ 188538 w 714823"/>
                  <a:gd name="connsiteY1" fmla="*/ 19189 h 430004"/>
                  <a:gd name="connsiteX2" fmla="*/ 206772 w 714823"/>
                  <a:gd name="connsiteY2" fmla="*/ 4130 h 430004"/>
                  <a:gd name="connsiteX3" fmla="*/ 218981 w 714823"/>
                  <a:gd name="connsiteY3" fmla="*/ 26713 h 430004"/>
                  <a:gd name="connsiteX4" fmla="*/ 239229 w 714823"/>
                  <a:gd name="connsiteY4" fmla="*/ 16366 h 430004"/>
                  <a:gd name="connsiteX5" fmla="*/ 246916 w 714823"/>
                  <a:gd name="connsiteY5" fmla="*/ 39262 h 430004"/>
                  <a:gd name="connsiteX6" fmla="*/ 252500 w 714823"/>
                  <a:gd name="connsiteY6" fmla="*/ 40293 h 430004"/>
                  <a:gd name="connsiteX7" fmla="*/ 260251 w 714823"/>
                  <a:gd name="connsiteY7" fmla="*/ 38403 h 430004"/>
                  <a:gd name="connsiteX8" fmla="*/ 270017 w 714823"/>
                  <a:gd name="connsiteY8" fmla="*/ 16366 h 430004"/>
                  <a:gd name="connsiteX9" fmla="*/ 296744 w 714823"/>
                  <a:gd name="connsiteY9" fmla="*/ 26713 h 430004"/>
                  <a:gd name="connsiteX10" fmla="*/ 312858 w 714823"/>
                  <a:gd name="connsiteY10" fmla="*/ 4130 h 430004"/>
                  <a:gd name="connsiteX11" fmla="*/ 336926 w 714823"/>
                  <a:gd name="connsiteY11" fmla="*/ 19189 h 430004"/>
                  <a:gd name="connsiteX12" fmla="*/ 357412 w 714823"/>
                  <a:gd name="connsiteY12" fmla="*/ 0 h 430004"/>
                  <a:gd name="connsiteX13" fmla="*/ 377898 w 714823"/>
                  <a:gd name="connsiteY13" fmla="*/ 19189 h 430004"/>
                  <a:gd name="connsiteX14" fmla="*/ 401966 w 714823"/>
                  <a:gd name="connsiteY14" fmla="*/ 4130 h 430004"/>
                  <a:gd name="connsiteX15" fmla="*/ 418080 w 714823"/>
                  <a:gd name="connsiteY15" fmla="*/ 26713 h 430004"/>
                  <a:gd name="connsiteX16" fmla="*/ 444807 w 714823"/>
                  <a:gd name="connsiteY16" fmla="*/ 16366 h 430004"/>
                  <a:gd name="connsiteX17" fmla="*/ 454573 w 714823"/>
                  <a:gd name="connsiteY17" fmla="*/ 38403 h 430004"/>
                  <a:gd name="connsiteX18" fmla="*/ 462323 w 714823"/>
                  <a:gd name="connsiteY18" fmla="*/ 40294 h 430004"/>
                  <a:gd name="connsiteX19" fmla="*/ 467907 w 714823"/>
                  <a:gd name="connsiteY19" fmla="*/ 39262 h 430004"/>
                  <a:gd name="connsiteX20" fmla="*/ 475594 w 714823"/>
                  <a:gd name="connsiteY20" fmla="*/ 16366 h 430004"/>
                  <a:gd name="connsiteX21" fmla="*/ 495842 w 714823"/>
                  <a:gd name="connsiteY21" fmla="*/ 26713 h 430004"/>
                  <a:gd name="connsiteX22" fmla="*/ 508051 w 714823"/>
                  <a:gd name="connsiteY22" fmla="*/ 4130 h 430004"/>
                  <a:gd name="connsiteX23" fmla="*/ 526285 w 714823"/>
                  <a:gd name="connsiteY23" fmla="*/ 19189 h 430004"/>
                  <a:gd name="connsiteX24" fmla="*/ 541805 w 714823"/>
                  <a:gd name="connsiteY24" fmla="*/ 0 h 430004"/>
                  <a:gd name="connsiteX25" fmla="*/ 557325 w 714823"/>
                  <a:gd name="connsiteY25" fmla="*/ 19189 h 430004"/>
                  <a:gd name="connsiteX26" fmla="*/ 575559 w 714823"/>
                  <a:gd name="connsiteY26" fmla="*/ 4130 h 430004"/>
                  <a:gd name="connsiteX27" fmla="*/ 587768 w 714823"/>
                  <a:gd name="connsiteY27" fmla="*/ 26713 h 430004"/>
                  <a:gd name="connsiteX28" fmla="*/ 608016 w 714823"/>
                  <a:gd name="connsiteY28" fmla="*/ 16366 h 430004"/>
                  <a:gd name="connsiteX29" fmla="*/ 616446 w 714823"/>
                  <a:gd name="connsiteY29" fmla="*/ 41474 h 430004"/>
                  <a:gd name="connsiteX30" fmla="*/ 637929 w 714823"/>
                  <a:gd name="connsiteY30" fmla="*/ 36234 h 430004"/>
                  <a:gd name="connsiteX31" fmla="*/ 642254 w 714823"/>
                  <a:gd name="connsiteY31" fmla="*/ 62904 h 430004"/>
                  <a:gd name="connsiteX32" fmla="*/ 664147 w 714823"/>
                  <a:gd name="connsiteY32" fmla="*/ 62973 h 430004"/>
                  <a:gd name="connsiteX33" fmla="*/ 664203 w 714823"/>
                  <a:gd name="connsiteY33" fmla="*/ 90179 h 430004"/>
                  <a:gd name="connsiteX34" fmla="*/ 685664 w 714823"/>
                  <a:gd name="connsiteY34" fmla="*/ 95553 h 430004"/>
                  <a:gd name="connsiteX35" fmla="*/ 681447 w 714823"/>
                  <a:gd name="connsiteY35" fmla="*/ 122249 h 430004"/>
                  <a:gd name="connsiteX36" fmla="*/ 701653 w 714823"/>
                  <a:gd name="connsiteY36" fmla="*/ 132725 h 430004"/>
                  <a:gd name="connsiteX37" fmla="*/ 693326 w 714823"/>
                  <a:gd name="connsiteY37" fmla="*/ 157886 h 430004"/>
                  <a:gd name="connsiteX38" fmla="*/ 711499 w 714823"/>
                  <a:gd name="connsiteY38" fmla="*/ 173057 h 430004"/>
                  <a:gd name="connsiteX39" fmla="*/ 699381 w 714823"/>
                  <a:gd name="connsiteY39" fmla="*/ 195715 h 430004"/>
                  <a:gd name="connsiteX40" fmla="*/ 714823 w 714823"/>
                  <a:gd name="connsiteY40" fmla="*/ 215002 h 430004"/>
                  <a:gd name="connsiteX41" fmla="*/ 699381 w 714823"/>
                  <a:gd name="connsiteY41" fmla="*/ 234289 h 430004"/>
                  <a:gd name="connsiteX42" fmla="*/ 711499 w 714823"/>
                  <a:gd name="connsiteY42" fmla="*/ 256947 h 430004"/>
                  <a:gd name="connsiteX43" fmla="*/ 693326 w 714823"/>
                  <a:gd name="connsiteY43" fmla="*/ 272118 h 430004"/>
                  <a:gd name="connsiteX44" fmla="*/ 701653 w 714823"/>
                  <a:gd name="connsiteY44" fmla="*/ 297279 h 430004"/>
                  <a:gd name="connsiteX45" fmla="*/ 681447 w 714823"/>
                  <a:gd name="connsiteY45" fmla="*/ 307755 h 430004"/>
                  <a:gd name="connsiteX46" fmla="*/ 685664 w 714823"/>
                  <a:gd name="connsiteY46" fmla="*/ 334451 h 430004"/>
                  <a:gd name="connsiteX47" fmla="*/ 664203 w 714823"/>
                  <a:gd name="connsiteY47" fmla="*/ 339825 h 430004"/>
                  <a:gd name="connsiteX48" fmla="*/ 664147 w 714823"/>
                  <a:gd name="connsiteY48" fmla="*/ 367031 h 430004"/>
                  <a:gd name="connsiteX49" fmla="*/ 642254 w 714823"/>
                  <a:gd name="connsiteY49" fmla="*/ 367100 h 430004"/>
                  <a:gd name="connsiteX50" fmla="*/ 637929 w 714823"/>
                  <a:gd name="connsiteY50" fmla="*/ 393770 h 430004"/>
                  <a:gd name="connsiteX51" fmla="*/ 616446 w 714823"/>
                  <a:gd name="connsiteY51" fmla="*/ 388530 h 430004"/>
                  <a:gd name="connsiteX52" fmla="*/ 608016 w 714823"/>
                  <a:gd name="connsiteY52" fmla="*/ 413638 h 430004"/>
                  <a:gd name="connsiteX53" fmla="*/ 587768 w 714823"/>
                  <a:gd name="connsiteY53" fmla="*/ 403291 h 430004"/>
                  <a:gd name="connsiteX54" fmla="*/ 575559 w 714823"/>
                  <a:gd name="connsiteY54" fmla="*/ 425874 h 430004"/>
                  <a:gd name="connsiteX55" fmla="*/ 557325 w 714823"/>
                  <a:gd name="connsiteY55" fmla="*/ 410815 h 430004"/>
                  <a:gd name="connsiteX56" fmla="*/ 541805 w 714823"/>
                  <a:gd name="connsiteY56" fmla="*/ 430004 h 430004"/>
                  <a:gd name="connsiteX57" fmla="*/ 526285 w 714823"/>
                  <a:gd name="connsiteY57" fmla="*/ 410815 h 430004"/>
                  <a:gd name="connsiteX58" fmla="*/ 508051 w 714823"/>
                  <a:gd name="connsiteY58" fmla="*/ 425874 h 430004"/>
                  <a:gd name="connsiteX59" fmla="*/ 495842 w 714823"/>
                  <a:gd name="connsiteY59" fmla="*/ 403291 h 430004"/>
                  <a:gd name="connsiteX60" fmla="*/ 475594 w 714823"/>
                  <a:gd name="connsiteY60" fmla="*/ 413638 h 430004"/>
                  <a:gd name="connsiteX61" fmla="*/ 467907 w 714823"/>
                  <a:gd name="connsiteY61" fmla="*/ 390743 h 430004"/>
                  <a:gd name="connsiteX62" fmla="*/ 462323 w 714823"/>
                  <a:gd name="connsiteY62" fmla="*/ 389711 h 430004"/>
                  <a:gd name="connsiteX63" fmla="*/ 454573 w 714823"/>
                  <a:gd name="connsiteY63" fmla="*/ 391601 h 430004"/>
                  <a:gd name="connsiteX64" fmla="*/ 444807 w 714823"/>
                  <a:gd name="connsiteY64" fmla="*/ 413638 h 430004"/>
                  <a:gd name="connsiteX65" fmla="*/ 418080 w 714823"/>
                  <a:gd name="connsiteY65" fmla="*/ 403291 h 430004"/>
                  <a:gd name="connsiteX66" fmla="*/ 401966 w 714823"/>
                  <a:gd name="connsiteY66" fmla="*/ 425874 h 430004"/>
                  <a:gd name="connsiteX67" fmla="*/ 377898 w 714823"/>
                  <a:gd name="connsiteY67" fmla="*/ 410815 h 430004"/>
                  <a:gd name="connsiteX68" fmla="*/ 357412 w 714823"/>
                  <a:gd name="connsiteY68" fmla="*/ 430004 h 430004"/>
                  <a:gd name="connsiteX69" fmla="*/ 336926 w 714823"/>
                  <a:gd name="connsiteY69" fmla="*/ 410815 h 430004"/>
                  <a:gd name="connsiteX70" fmla="*/ 312858 w 714823"/>
                  <a:gd name="connsiteY70" fmla="*/ 425874 h 430004"/>
                  <a:gd name="connsiteX71" fmla="*/ 296744 w 714823"/>
                  <a:gd name="connsiteY71" fmla="*/ 403291 h 430004"/>
                  <a:gd name="connsiteX72" fmla="*/ 270017 w 714823"/>
                  <a:gd name="connsiteY72" fmla="*/ 413638 h 430004"/>
                  <a:gd name="connsiteX73" fmla="*/ 260251 w 714823"/>
                  <a:gd name="connsiteY73" fmla="*/ 391602 h 430004"/>
                  <a:gd name="connsiteX74" fmla="*/ 252500 w 714823"/>
                  <a:gd name="connsiteY74" fmla="*/ 389711 h 430004"/>
                  <a:gd name="connsiteX75" fmla="*/ 246916 w 714823"/>
                  <a:gd name="connsiteY75" fmla="*/ 390743 h 430004"/>
                  <a:gd name="connsiteX76" fmla="*/ 239229 w 714823"/>
                  <a:gd name="connsiteY76" fmla="*/ 413638 h 430004"/>
                  <a:gd name="connsiteX77" fmla="*/ 218981 w 714823"/>
                  <a:gd name="connsiteY77" fmla="*/ 403291 h 430004"/>
                  <a:gd name="connsiteX78" fmla="*/ 206772 w 714823"/>
                  <a:gd name="connsiteY78" fmla="*/ 425874 h 430004"/>
                  <a:gd name="connsiteX79" fmla="*/ 188538 w 714823"/>
                  <a:gd name="connsiteY79" fmla="*/ 410815 h 430004"/>
                  <a:gd name="connsiteX80" fmla="*/ 173018 w 714823"/>
                  <a:gd name="connsiteY80" fmla="*/ 430004 h 430004"/>
                  <a:gd name="connsiteX81" fmla="*/ 157498 w 714823"/>
                  <a:gd name="connsiteY81" fmla="*/ 410815 h 430004"/>
                  <a:gd name="connsiteX82" fmla="*/ 139264 w 714823"/>
                  <a:gd name="connsiteY82" fmla="*/ 425874 h 430004"/>
                  <a:gd name="connsiteX83" fmla="*/ 127055 w 714823"/>
                  <a:gd name="connsiteY83" fmla="*/ 403291 h 430004"/>
                  <a:gd name="connsiteX84" fmla="*/ 106807 w 714823"/>
                  <a:gd name="connsiteY84" fmla="*/ 413638 h 430004"/>
                  <a:gd name="connsiteX85" fmla="*/ 98377 w 714823"/>
                  <a:gd name="connsiteY85" fmla="*/ 388530 h 430004"/>
                  <a:gd name="connsiteX86" fmla="*/ 76894 w 714823"/>
                  <a:gd name="connsiteY86" fmla="*/ 393770 h 430004"/>
                  <a:gd name="connsiteX87" fmla="*/ 72569 w 714823"/>
                  <a:gd name="connsiteY87" fmla="*/ 367100 h 430004"/>
                  <a:gd name="connsiteX88" fmla="*/ 50676 w 714823"/>
                  <a:gd name="connsiteY88" fmla="*/ 367031 h 430004"/>
                  <a:gd name="connsiteX89" fmla="*/ 50620 w 714823"/>
                  <a:gd name="connsiteY89" fmla="*/ 339825 h 430004"/>
                  <a:gd name="connsiteX90" fmla="*/ 29159 w 714823"/>
                  <a:gd name="connsiteY90" fmla="*/ 334451 h 430004"/>
                  <a:gd name="connsiteX91" fmla="*/ 33376 w 714823"/>
                  <a:gd name="connsiteY91" fmla="*/ 307755 h 430004"/>
                  <a:gd name="connsiteX92" fmla="*/ 13170 w 714823"/>
                  <a:gd name="connsiteY92" fmla="*/ 297279 h 430004"/>
                  <a:gd name="connsiteX93" fmla="*/ 21497 w 714823"/>
                  <a:gd name="connsiteY93" fmla="*/ 272118 h 430004"/>
                  <a:gd name="connsiteX94" fmla="*/ 3324 w 714823"/>
                  <a:gd name="connsiteY94" fmla="*/ 256947 h 430004"/>
                  <a:gd name="connsiteX95" fmla="*/ 15442 w 714823"/>
                  <a:gd name="connsiteY95" fmla="*/ 234289 h 430004"/>
                  <a:gd name="connsiteX96" fmla="*/ 0 w 714823"/>
                  <a:gd name="connsiteY96" fmla="*/ 215002 h 430004"/>
                  <a:gd name="connsiteX97" fmla="*/ 15442 w 714823"/>
                  <a:gd name="connsiteY97" fmla="*/ 195715 h 430004"/>
                  <a:gd name="connsiteX98" fmla="*/ 3324 w 714823"/>
                  <a:gd name="connsiteY98" fmla="*/ 173057 h 430004"/>
                  <a:gd name="connsiteX99" fmla="*/ 21497 w 714823"/>
                  <a:gd name="connsiteY99" fmla="*/ 157886 h 430004"/>
                  <a:gd name="connsiteX100" fmla="*/ 13170 w 714823"/>
                  <a:gd name="connsiteY100" fmla="*/ 132725 h 430004"/>
                  <a:gd name="connsiteX101" fmla="*/ 33376 w 714823"/>
                  <a:gd name="connsiteY101" fmla="*/ 122249 h 430004"/>
                  <a:gd name="connsiteX102" fmla="*/ 29159 w 714823"/>
                  <a:gd name="connsiteY102" fmla="*/ 95553 h 430004"/>
                  <a:gd name="connsiteX103" fmla="*/ 50620 w 714823"/>
                  <a:gd name="connsiteY103" fmla="*/ 90179 h 430004"/>
                  <a:gd name="connsiteX104" fmla="*/ 50676 w 714823"/>
                  <a:gd name="connsiteY104" fmla="*/ 62973 h 430004"/>
                  <a:gd name="connsiteX105" fmla="*/ 72569 w 714823"/>
                  <a:gd name="connsiteY105" fmla="*/ 62904 h 430004"/>
                  <a:gd name="connsiteX106" fmla="*/ 76894 w 714823"/>
                  <a:gd name="connsiteY106" fmla="*/ 36234 h 430004"/>
                  <a:gd name="connsiteX107" fmla="*/ 98377 w 714823"/>
                  <a:gd name="connsiteY107" fmla="*/ 41474 h 430004"/>
                  <a:gd name="connsiteX108" fmla="*/ 106807 w 714823"/>
                  <a:gd name="connsiteY108" fmla="*/ 16366 h 430004"/>
                  <a:gd name="connsiteX109" fmla="*/ 127055 w 714823"/>
                  <a:gd name="connsiteY109" fmla="*/ 26713 h 430004"/>
                  <a:gd name="connsiteX110" fmla="*/ 139264 w 714823"/>
                  <a:gd name="connsiteY110" fmla="*/ 4130 h 430004"/>
                  <a:gd name="connsiteX111" fmla="*/ 157498 w 714823"/>
                  <a:gd name="connsiteY111" fmla="*/ 19189 h 430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</a:cxnLst>
                <a:rect l="l" t="t" r="r" b="b"/>
                <a:pathLst>
                  <a:path w="714823" h="430004">
                    <a:moveTo>
                      <a:pt x="173018" y="0"/>
                    </a:moveTo>
                    <a:lnTo>
                      <a:pt x="188538" y="19189"/>
                    </a:lnTo>
                    <a:lnTo>
                      <a:pt x="206772" y="4130"/>
                    </a:lnTo>
                    <a:lnTo>
                      <a:pt x="218981" y="26713"/>
                    </a:lnTo>
                    <a:lnTo>
                      <a:pt x="239229" y="16366"/>
                    </a:lnTo>
                    <a:lnTo>
                      <a:pt x="246916" y="39262"/>
                    </a:lnTo>
                    <a:lnTo>
                      <a:pt x="252500" y="40293"/>
                    </a:lnTo>
                    <a:lnTo>
                      <a:pt x="260251" y="38403"/>
                    </a:lnTo>
                    <a:lnTo>
                      <a:pt x="270017" y="16366"/>
                    </a:lnTo>
                    <a:lnTo>
                      <a:pt x="296744" y="26713"/>
                    </a:lnTo>
                    <a:lnTo>
                      <a:pt x="312858" y="4130"/>
                    </a:lnTo>
                    <a:lnTo>
                      <a:pt x="336926" y="19189"/>
                    </a:lnTo>
                    <a:lnTo>
                      <a:pt x="357412" y="0"/>
                    </a:lnTo>
                    <a:lnTo>
                      <a:pt x="377898" y="19189"/>
                    </a:lnTo>
                    <a:lnTo>
                      <a:pt x="401966" y="4130"/>
                    </a:lnTo>
                    <a:lnTo>
                      <a:pt x="418080" y="26713"/>
                    </a:lnTo>
                    <a:lnTo>
                      <a:pt x="444807" y="16366"/>
                    </a:lnTo>
                    <a:lnTo>
                      <a:pt x="454573" y="38403"/>
                    </a:lnTo>
                    <a:lnTo>
                      <a:pt x="462323" y="40294"/>
                    </a:lnTo>
                    <a:lnTo>
                      <a:pt x="467907" y="39262"/>
                    </a:lnTo>
                    <a:lnTo>
                      <a:pt x="475594" y="16366"/>
                    </a:lnTo>
                    <a:lnTo>
                      <a:pt x="495842" y="26713"/>
                    </a:lnTo>
                    <a:lnTo>
                      <a:pt x="508051" y="4130"/>
                    </a:lnTo>
                    <a:lnTo>
                      <a:pt x="526285" y="19189"/>
                    </a:lnTo>
                    <a:lnTo>
                      <a:pt x="541805" y="0"/>
                    </a:lnTo>
                    <a:lnTo>
                      <a:pt x="557325" y="19189"/>
                    </a:lnTo>
                    <a:lnTo>
                      <a:pt x="575559" y="4130"/>
                    </a:lnTo>
                    <a:lnTo>
                      <a:pt x="587768" y="26713"/>
                    </a:lnTo>
                    <a:lnTo>
                      <a:pt x="608016" y="16366"/>
                    </a:lnTo>
                    <a:lnTo>
                      <a:pt x="616446" y="41474"/>
                    </a:lnTo>
                    <a:lnTo>
                      <a:pt x="637929" y="36234"/>
                    </a:lnTo>
                    <a:lnTo>
                      <a:pt x="642254" y="62904"/>
                    </a:lnTo>
                    <a:lnTo>
                      <a:pt x="664147" y="62973"/>
                    </a:lnTo>
                    <a:cubicBezTo>
                      <a:pt x="664166" y="72042"/>
                      <a:pt x="664184" y="81110"/>
                      <a:pt x="664203" y="90179"/>
                    </a:cubicBezTo>
                    <a:lnTo>
                      <a:pt x="685664" y="95553"/>
                    </a:lnTo>
                    <a:lnTo>
                      <a:pt x="681447" y="122249"/>
                    </a:lnTo>
                    <a:lnTo>
                      <a:pt x="701653" y="132725"/>
                    </a:lnTo>
                    <a:lnTo>
                      <a:pt x="693326" y="157886"/>
                    </a:lnTo>
                    <a:lnTo>
                      <a:pt x="711499" y="173057"/>
                    </a:lnTo>
                    <a:lnTo>
                      <a:pt x="699381" y="195715"/>
                    </a:lnTo>
                    <a:lnTo>
                      <a:pt x="714823" y="215002"/>
                    </a:lnTo>
                    <a:lnTo>
                      <a:pt x="699381" y="234289"/>
                    </a:lnTo>
                    <a:lnTo>
                      <a:pt x="711499" y="256947"/>
                    </a:lnTo>
                    <a:lnTo>
                      <a:pt x="693326" y="272118"/>
                    </a:lnTo>
                    <a:lnTo>
                      <a:pt x="701653" y="297279"/>
                    </a:lnTo>
                    <a:lnTo>
                      <a:pt x="681447" y="307755"/>
                    </a:lnTo>
                    <a:lnTo>
                      <a:pt x="685664" y="334451"/>
                    </a:lnTo>
                    <a:lnTo>
                      <a:pt x="664203" y="339825"/>
                    </a:lnTo>
                    <a:cubicBezTo>
                      <a:pt x="664184" y="348894"/>
                      <a:pt x="664166" y="357962"/>
                      <a:pt x="664147" y="367031"/>
                    </a:cubicBezTo>
                    <a:lnTo>
                      <a:pt x="642254" y="367100"/>
                    </a:lnTo>
                    <a:lnTo>
                      <a:pt x="637929" y="393770"/>
                    </a:lnTo>
                    <a:lnTo>
                      <a:pt x="616446" y="388530"/>
                    </a:lnTo>
                    <a:lnTo>
                      <a:pt x="608016" y="413638"/>
                    </a:lnTo>
                    <a:lnTo>
                      <a:pt x="587768" y="403291"/>
                    </a:lnTo>
                    <a:lnTo>
                      <a:pt x="575559" y="425874"/>
                    </a:lnTo>
                    <a:lnTo>
                      <a:pt x="557325" y="410815"/>
                    </a:lnTo>
                    <a:lnTo>
                      <a:pt x="541805" y="430004"/>
                    </a:lnTo>
                    <a:lnTo>
                      <a:pt x="526285" y="410815"/>
                    </a:lnTo>
                    <a:lnTo>
                      <a:pt x="508051" y="425874"/>
                    </a:lnTo>
                    <a:lnTo>
                      <a:pt x="495842" y="403291"/>
                    </a:lnTo>
                    <a:lnTo>
                      <a:pt x="475594" y="413638"/>
                    </a:lnTo>
                    <a:lnTo>
                      <a:pt x="467907" y="390743"/>
                    </a:lnTo>
                    <a:lnTo>
                      <a:pt x="462323" y="389711"/>
                    </a:lnTo>
                    <a:lnTo>
                      <a:pt x="454573" y="391601"/>
                    </a:lnTo>
                    <a:lnTo>
                      <a:pt x="444807" y="413638"/>
                    </a:lnTo>
                    <a:lnTo>
                      <a:pt x="418080" y="403291"/>
                    </a:lnTo>
                    <a:lnTo>
                      <a:pt x="401966" y="425874"/>
                    </a:lnTo>
                    <a:lnTo>
                      <a:pt x="377898" y="410815"/>
                    </a:lnTo>
                    <a:lnTo>
                      <a:pt x="357412" y="430004"/>
                    </a:lnTo>
                    <a:lnTo>
                      <a:pt x="336926" y="410815"/>
                    </a:lnTo>
                    <a:lnTo>
                      <a:pt x="312858" y="425874"/>
                    </a:lnTo>
                    <a:lnTo>
                      <a:pt x="296744" y="403291"/>
                    </a:lnTo>
                    <a:lnTo>
                      <a:pt x="270017" y="413638"/>
                    </a:lnTo>
                    <a:lnTo>
                      <a:pt x="260251" y="391602"/>
                    </a:lnTo>
                    <a:lnTo>
                      <a:pt x="252500" y="389711"/>
                    </a:lnTo>
                    <a:lnTo>
                      <a:pt x="246916" y="390743"/>
                    </a:lnTo>
                    <a:lnTo>
                      <a:pt x="239229" y="413638"/>
                    </a:lnTo>
                    <a:lnTo>
                      <a:pt x="218981" y="403291"/>
                    </a:lnTo>
                    <a:lnTo>
                      <a:pt x="206772" y="425874"/>
                    </a:lnTo>
                    <a:lnTo>
                      <a:pt x="188538" y="410815"/>
                    </a:lnTo>
                    <a:lnTo>
                      <a:pt x="173018" y="430004"/>
                    </a:lnTo>
                    <a:lnTo>
                      <a:pt x="157498" y="410815"/>
                    </a:lnTo>
                    <a:lnTo>
                      <a:pt x="139264" y="425874"/>
                    </a:lnTo>
                    <a:lnTo>
                      <a:pt x="127055" y="403291"/>
                    </a:lnTo>
                    <a:lnTo>
                      <a:pt x="106807" y="413638"/>
                    </a:lnTo>
                    <a:lnTo>
                      <a:pt x="98377" y="388530"/>
                    </a:lnTo>
                    <a:lnTo>
                      <a:pt x="76894" y="393770"/>
                    </a:lnTo>
                    <a:lnTo>
                      <a:pt x="72569" y="367100"/>
                    </a:lnTo>
                    <a:lnTo>
                      <a:pt x="50676" y="367031"/>
                    </a:lnTo>
                    <a:cubicBezTo>
                      <a:pt x="50657" y="357962"/>
                      <a:pt x="50639" y="348894"/>
                      <a:pt x="50620" y="339825"/>
                    </a:cubicBezTo>
                    <a:lnTo>
                      <a:pt x="29159" y="334451"/>
                    </a:lnTo>
                    <a:lnTo>
                      <a:pt x="33376" y="307755"/>
                    </a:lnTo>
                    <a:lnTo>
                      <a:pt x="13170" y="297279"/>
                    </a:lnTo>
                    <a:lnTo>
                      <a:pt x="21497" y="272118"/>
                    </a:lnTo>
                    <a:lnTo>
                      <a:pt x="3324" y="256947"/>
                    </a:lnTo>
                    <a:lnTo>
                      <a:pt x="15442" y="234289"/>
                    </a:lnTo>
                    <a:lnTo>
                      <a:pt x="0" y="215002"/>
                    </a:lnTo>
                    <a:lnTo>
                      <a:pt x="15442" y="195715"/>
                    </a:lnTo>
                    <a:lnTo>
                      <a:pt x="3324" y="173057"/>
                    </a:lnTo>
                    <a:lnTo>
                      <a:pt x="21497" y="157886"/>
                    </a:lnTo>
                    <a:lnTo>
                      <a:pt x="13170" y="132725"/>
                    </a:lnTo>
                    <a:lnTo>
                      <a:pt x="33376" y="122249"/>
                    </a:lnTo>
                    <a:lnTo>
                      <a:pt x="29159" y="95553"/>
                    </a:lnTo>
                    <a:lnTo>
                      <a:pt x="50620" y="90179"/>
                    </a:lnTo>
                    <a:cubicBezTo>
                      <a:pt x="50639" y="81110"/>
                      <a:pt x="50657" y="72042"/>
                      <a:pt x="50676" y="62973"/>
                    </a:cubicBezTo>
                    <a:lnTo>
                      <a:pt x="72569" y="62904"/>
                    </a:lnTo>
                    <a:lnTo>
                      <a:pt x="76894" y="36234"/>
                    </a:lnTo>
                    <a:lnTo>
                      <a:pt x="98377" y="41474"/>
                    </a:lnTo>
                    <a:lnTo>
                      <a:pt x="106807" y="16366"/>
                    </a:lnTo>
                    <a:lnTo>
                      <a:pt x="127055" y="26713"/>
                    </a:lnTo>
                    <a:lnTo>
                      <a:pt x="139264" y="4130"/>
                    </a:lnTo>
                    <a:lnTo>
                      <a:pt x="157498" y="19189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38B5F472-F3D3-43E8-82CB-8414C1E28ED2}"/>
                  </a:ext>
                </a:extLst>
              </p:cNvPr>
              <p:cNvSpPr/>
              <p:nvPr/>
            </p:nvSpPr>
            <p:spPr>
              <a:xfrm>
                <a:off x="1909705" y="4670448"/>
                <a:ext cx="404870" cy="4571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395D9253-3BDD-42D4-8052-120007F77AF7}"/>
                  </a:ext>
                </a:extLst>
              </p:cNvPr>
              <p:cNvSpPr/>
              <p:nvPr/>
            </p:nvSpPr>
            <p:spPr>
              <a:xfrm>
                <a:off x="1957330" y="4410076"/>
                <a:ext cx="309620" cy="156220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C2D3AD55-D9A7-4734-9E5F-C65896E29AB4}"/>
                  </a:ext>
                </a:extLst>
              </p:cNvPr>
              <p:cNvSpPr/>
              <p:nvPr/>
            </p:nvSpPr>
            <p:spPr>
              <a:xfrm>
                <a:off x="2026386" y="4355305"/>
                <a:ext cx="171508" cy="224683"/>
              </a:xfrm>
              <a:custGeom>
                <a:avLst/>
                <a:gdLst>
                  <a:gd name="connsiteX0" fmla="*/ 52159 w 190558"/>
                  <a:gd name="connsiteY0" fmla="*/ 0 h 262194"/>
                  <a:gd name="connsiteX1" fmla="*/ 58192 w 190558"/>
                  <a:gd name="connsiteY1" fmla="*/ 5958 h 262194"/>
                  <a:gd name="connsiteX2" fmla="*/ 95279 w 190558"/>
                  <a:gd name="connsiteY2" fmla="*/ 16925 h 262194"/>
                  <a:gd name="connsiteX3" fmla="*/ 132366 w 190558"/>
                  <a:gd name="connsiteY3" fmla="*/ 5958 h 262194"/>
                  <a:gd name="connsiteX4" fmla="*/ 138399 w 190558"/>
                  <a:gd name="connsiteY4" fmla="*/ 0 h 262194"/>
                  <a:gd name="connsiteX5" fmla="*/ 162652 w 190558"/>
                  <a:gd name="connsiteY5" fmla="*/ 23950 h 262194"/>
                  <a:gd name="connsiteX6" fmla="*/ 190558 w 190558"/>
                  <a:gd name="connsiteY6" fmla="*/ 122634 h 262194"/>
                  <a:gd name="connsiteX7" fmla="*/ 95279 w 190558"/>
                  <a:gd name="connsiteY7" fmla="*/ 262194 h 262194"/>
                  <a:gd name="connsiteX8" fmla="*/ 0 w 190558"/>
                  <a:gd name="connsiteY8" fmla="*/ 122634 h 262194"/>
                  <a:gd name="connsiteX9" fmla="*/ 27907 w 190558"/>
                  <a:gd name="connsiteY9" fmla="*/ 23950 h 262194"/>
                  <a:gd name="connsiteX0" fmla="*/ 52159 w 190558"/>
                  <a:gd name="connsiteY0" fmla="*/ 0 h 262194"/>
                  <a:gd name="connsiteX1" fmla="*/ 58192 w 190558"/>
                  <a:gd name="connsiteY1" fmla="*/ 5958 h 262194"/>
                  <a:gd name="connsiteX2" fmla="*/ 92898 w 190558"/>
                  <a:gd name="connsiteY2" fmla="*/ 16925 h 262194"/>
                  <a:gd name="connsiteX3" fmla="*/ 132366 w 190558"/>
                  <a:gd name="connsiteY3" fmla="*/ 5958 h 262194"/>
                  <a:gd name="connsiteX4" fmla="*/ 138399 w 190558"/>
                  <a:gd name="connsiteY4" fmla="*/ 0 h 262194"/>
                  <a:gd name="connsiteX5" fmla="*/ 162652 w 190558"/>
                  <a:gd name="connsiteY5" fmla="*/ 23950 h 262194"/>
                  <a:gd name="connsiteX6" fmla="*/ 190558 w 190558"/>
                  <a:gd name="connsiteY6" fmla="*/ 122634 h 262194"/>
                  <a:gd name="connsiteX7" fmla="*/ 95279 w 190558"/>
                  <a:gd name="connsiteY7" fmla="*/ 262194 h 262194"/>
                  <a:gd name="connsiteX8" fmla="*/ 0 w 190558"/>
                  <a:gd name="connsiteY8" fmla="*/ 122634 h 262194"/>
                  <a:gd name="connsiteX9" fmla="*/ 27907 w 190558"/>
                  <a:gd name="connsiteY9" fmla="*/ 23950 h 262194"/>
                  <a:gd name="connsiteX10" fmla="*/ 52159 w 190558"/>
                  <a:gd name="connsiteY10" fmla="*/ 0 h 262194"/>
                  <a:gd name="connsiteX0" fmla="*/ 92898 w 190558"/>
                  <a:gd name="connsiteY0" fmla="*/ 16925 h 262194"/>
                  <a:gd name="connsiteX1" fmla="*/ 132366 w 190558"/>
                  <a:gd name="connsiteY1" fmla="*/ 5958 h 262194"/>
                  <a:gd name="connsiteX2" fmla="*/ 138399 w 190558"/>
                  <a:gd name="connsiteY2" fmla="*/ 0 h 262194"/>
                  <a:gd name="connsiteX3" fmla="*/ 162652 w 190558"/>
                  <a:gd name="connsiteY3" fmla="*/ 23950 h 262194"/>
                  <a:gd name="connsiteX4" fmla="*/ 190558 w 190558"/>
                  <a:gd name="connsiteY4" fmla="*/ 122634 h 262194"/>
                  <a:gd name="connsiteX5" fmla="*/ 95279 w 190558"/>
                  <a:gd name="connsiteY5" fmla="*/ 262194 h 262194"/>
                  <a:gd name="connsiteX6" fmla="*/ 0 w 190558"/>
                  <a:gd name="connsiteY6" fmla="*/ 122634 h 262194"/>
                  <a:gd name="connsiteX7" fmla="*/ 27907 w 190558"/>
                  <a:gd name="connsiteY7" fmla="*/ 23950 h 262194"/>
                  <a:gd name="connsiteX8" fmla="*/ 52159 w 190558"/>
                  <a:gd name="connsiteY8" fmla="*/ 0 h 262194"/>
                  <a:gd name="connsiteX9" fmla="*/ 58192 w 190558"/>
                  <a:gd name="connsiteY9" fmla="*/ 5958 h 262194"/>
                  <a:gd name="connsiteX10" fmla="*/ 184338 w 190558"/>
                  <a:gd name="connsiteY10" fmla="*/ 108365 h 262194"/>
                  <a:gd name="connsiteX0" fmla="*/ 92898 w 190558"/>
                  <a:gd name="connsiteY0" fmla="*/ 16925 h 262194"/>
                  <a:gd name="connsiteX1" fmla="*/ 132366 w 190558"/>
                  <a:gd name="connsiteY1" fmla="*/ 5958 h 262194"/>
                  <a:gd name="connsiteX2" fmla="*/ 138399 w 190558"/>
                  <a:gd name="connsiteY2" fmla="*/ 0 h 262194"/>
                  <a:gd name="connsiteX3" fmla="*/ 162652 w 190558"/>
                  <a:gd name="connsiteY3" fmla="*/ 23950 h 262194"/>
                  <a:gd name="connsiteX4" fmla="*/ 190558 w 190558"/>
                  <a:gd name="connsiteY4" fmla="*/ 122634 h 262194"/>
                  <a:gd name="connsiteX5" fmla="*/ 95279 w 190558"/>
                  <a:gd name="connsiteY5" fmla="*/ 262194 h 262194"/>
                  <a:gd name="connsiteX6" fmla="*/ 0 w 190558"/>
                  <a:gd name="connsiteY6" fmla="*/ 122634 h 262194"/>
                  <a:gd name="connsiteX7" fmla="*/ 27907 w 190558"/>
                  <a:gd name="connsiteY7" fmla="*/ 23950 h 262194"/>
                  <a:gd name="connsiteX8" fmla="*/ 52159 w 190558"/>
                  <a:gd name="connsiteY8" fmla="*/ 0 h 262194"/>
                  <a:gd name="connsiteX9" fmla="*/ 58192 w 190558"/>
                  <a:gd name="connsiteY9" fmla="*/ 5958 h 262194"/>
                  <a:gd name="connsiteX0" fmla="*/ 132366 w 190558"/>
                  <a:gd name="connsiteY0" fmla="*/ 5958 h 262194"/>
                  <a:gd name="connsiteX1" fmla="*/ 138399 w 190558"/>
                  <a:gd name="connsiteY1" fmla="*/ 0 h 262194"/>
                  <a:gd name="connsiteX2" fmla="*/ 162652 w 190558"/>
                  <a:gd name="connsiteY2" fmla="*/ 23950 h 262194"/>
                  <a:gd name="connsiteX3" fmla="*/ 190558 w 190558"/>
                  <a:gd name="connsiteY3" fmla="*/ 122634 h 262194"/>
                  <a:gd name="connsiteX4" fmla="*/ 95279 w 190558"/>
                  <a:gd name="connsiteY4" fmla="*/ 262194 h 262194"/>
                  <a:gd name="connsiteX5" fmla="*/ 0 w 190558"/>
                  <a:gd name="connsiteY5" fmla="*/ 122634 h 262194"/>
                  <a:gd name="connsiteX6" fmla="*/ 27907 w 190558"/>
                  <a:gd name="connsiteY6" fmla="*/ 23950 h 262194"/>
                  <a:gd name="connsiteX7" fmla="*/ 52159 w 190558"/>
                  <a:gd name="connsiteY7" fmla="*/ 0 h 262194"/>
                  <a:gd name="connsiteX8" fmla="*/ 58192 w 190558"/>
                  <a:gd name="connsiteY8" fmla="*/ 5958 h 262194"/>
                  <a:gd name="connsiteX0" fmla="*/ 132366 w 190558"/>
                  <a:gd name="connsiteY0" fmla="*/ 5958 h 262194"/>
                  <a:gd name="connsiteX1" fmla="*/ 138399 w 190558"/>
                  <a:gd name="connsiteY1" fmla="*/ 0 h 262194"/>
                  <a:gd name="connsiteX2" fmla="*/ 162652 w 190558"/>
                  <a:gd name="connsiteY2" fmla="*/ 23950 h 262194"/>
                  <a:gd name="connsiteX3" fmla="*/ 190558 w 190558"/>
                  <a:gd name="connsiteY3" fmla="*/ 122634 h 262194"/>
                  <a:gd name="connsiteX4" fmla="*/ 95279 w 190558"/>
                  <a:gd name="connsiteY4" fmla="*/ 262194 h 262194"/>
                  <a:gd name="connsiteX5" fmla="*/ 0 w 190558"/>
                  <a:gd name="connsiteY5" fmla="*/ 122634 h 262194"/>
                  <a:gd name="connsiteX6" fmla="*/ 27907 w 190558"/>
                  <a:gd name="connsiteY6" fmla="*/ 23950 h 262194"/>
                  <a:gd name="connsiteX7" fmla="*/ 52159 w 190558"/>
                  <a:gd name="connsiteY7" fmla="*/ 0 h 262194"/>
                  <a:gd name="connsiteX0" fmla="*/ 138399 w 190558"/>
                  <a:gd name="connsiteY0" fmla="*/ 0 h 262194"/>
                  <a:gd name="connsiteX1" fmla="*/ 162652 w 190558"/>
                  <a:gd name="connsiteY1" fmla="*/ 23950 h 262194"/>
                  <a:gd name="connsiteX2" fmla="*/ 190558 w 190558"/>
                  <a:gd name="connsiteY2" fmla="*/ 122634 h 262194"/>
                  <a:gd name="connsiteX3" fmla="*/ 95279 w 190558"/>
                  <a:gd name="connsiteY3" fmla="*/ 262194 h 262194"/>
                  <a:gd name="connsiteX4" fmla="*/ 0 w 190558"/>
                  <a:gd name="connsiteY4" fmla="*/ 122634 h 262194"/>
                  <a:gd name="connsiteX5" fmla="*/ 27907 w 190558"/>
                  <a:gd name="connsiteY5" fmla="*/ 23950 h 262194"/>
                  <a:gd name="connsiteX6" fmla="*/ 52159 w 190558"/>
                  <a:gd name="connsiteY6" fmla="*/ 0 h 262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58" h="262194">
                    <a:moveTo>
                      <a:pt x="138399" y="0"/>
                    </a:moveTo>
                    <a:lnTo>
                      <a:pt x="162652" y="23950"/>
                    </a:lnTo>
                    <a:cubicBezTo>
                      <a:pt x="179894" y="49206"/>
                      <a:pt x="190558" y="84096"/>
                      <a:pt x="190558" y="122634"/>
                    </a:cubicBezTo>
                    <a:cubicBezTo>
                      <a:pt x="190558" y="199711"/>
                      <a:pt x="147900" y="262194"/>
                      <a:pt x="95279" y="262194"/>
                    </a:cubicBezTo>
                    <a:cubicBezTo>
                      <a:pt x="42658" y="262194"/>
                      <a:pt x="0" y="199711"/>
                      <a:pt x="0" y="122634"/>
                    </a:cubicBezTo>
                    <a:cubicBezTo>
                      <a:pt x="0" y="84096"/>
                      <a:pt x="10665" y="49206"/>
                      <a:pt x="27907" y="23950"/>
                    </a:cubicBezTo>
                    <a:lnTo>
                      <a:pt x="52159" y="0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F4CF8DC1-E6C3-4E2E-835B-D9003FBF5F6A}"/>
              </a:ext>
            </a:extLst>
          </p:cNvPr>
          <p:cNvGrpSpPr/>
          <p:nvPr/>
        </p:nvGrpSpPr>
        <p:grpSpPr>
          <a:xfrm>
            <a:off x="1032957" y="3737263"/>
            <a:ext cx="1989939" cy="2707718"/>
            <a:chOff x="2924176" y="588622"/>
            <a:chExt cx="1624012" cy="220980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B11C68B0-CB9E-4F53-9F97-2A0DF59533EF}"/>
                </a:ext>
              </a:extLst>
            </p:cNvPr>
            <p:cNvSpPr/>
            <p:nvPr/>
          </p:nvSpPr>
          <p:spPr>
            <a:xfrm>
              <a:off x="2924176" y="588622"/>
              <a:ext cx="1624012" cy="22098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72465C54-7AD9-43B7-95BB-94825F360075}"/>
                </a:ext>
              </a:extLst>
            </p:cNvPr>
            <p:cNvSpPr/>
            <p:nvPr/>
          </p:nvSpPr>
          <p:spPr>
            <a:xfrm>
              <a:off x="3124201" y="1304904"/>
              <a:ext cx="1223962" cy="116157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577E2AD1-490D-4C06-8E57-27223F3B4230}"/>
                </a:ext>
              </a:extLst>
            </p:cNvPr>
            <p:cNvSpPr txBox="1"/>
            <p:nvPr/>
          </p:nvSpPr>
          <p:spPr>
            <a:xfrm>
              <a:off x="3119439" y="927835"/>
              <a:ext cx="1233486" cy="2931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指名手配</a:t>
              </a:r>
            </a:p>
          </p:txBody>
        </p: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2D91F83A-8BA8-4632-9AB6-6DD407A848E2}"/>
                </a:ext>
              </a:extLst>
            </p:cNvPr>
            <p:cNvSpPr txBox="1"/>
            <p:nvPr/>
          </p:nvSpPr>
          <p:spPr>
            <a:xfrm>
              <a:off x="3119439" y="708877"/>
              <a:ext cx="1233486" cy="162522"/>
            </a:xfrm>
            <a:prstGeom prst="rect">
              <a:avLst/>
            </a:prstGeom>
            <a:noFill/>
            <a:ln>
              <a:noFill/>
            </a:ln>
          </p:spPr>
          <p:txBody>
            <a:bodyPr wrap="none" numCol="1" rtlCol="0">
              <a:prstTxWarp prst="textPlain">
                <a:avLst/>
              </a:prstTxWarp>
              <a:spAutoFit/>
            </a:bodyPr>
            <a:lstStyle>
              <a:defPPr>
                <a:defRPr lang="en-US"/>
              </a:defPPr>
              <a:lvl1pPr>
                <a:defRPr kumimoji="1" b="1">
                  <a:latin typeface="Meiryo UI" panose="020B0604030504040204" pitchFamily="50" charset="-128"/>
                  <a:ea typeface="Meiryo UI" panose="020B0604030504040204" pitchFamily="50" charset="-128"/>
                </a:defRPr>
              </a:lvl1pPr>
            </a:lstStyle>
            <a:p>
              <a:r>
                <a:rPr lang="ja-JP" altLang="en-US" dirty="0"/>
                <a:t>この顔にピンときたら</a:t>
              </a:r>
            </a:p>
          </p:txBody>
        </p:sp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40F09DA2-3925-401B-867D-431A70100496}"/>
                </a:ext>
              </a:extLst>
            </p:cNvPr>
            <p:cNvSpPr txBox="1"/>
            <p:nvPr/>
          </p:nvSpPr>
          <p:spPr>
            <a:xfrm>
              <a:off x="3382964" y="2525412"/>
              <a:ext cx="706436" cy="162522"/>
            </a:xfrm>
            <a:prstGeom prst="rect">
              <a:avLst/>
            </a:prstGeom>
            <a:noFill/>
            <a:ln>
              <a:noFill/>
            </a:ln>
          </p:spPr>
          <p:txBody>
            <a:bodyPr wrap="none" numCol="1" rtlCol="0">
              <a:prstTxWarp prst="textPlain">
                <a:avLst/>
              </a:prstTxWarp>
              <a:spAutoFit/>
            </a:bodyPr>
            <a:lstStyle>
              <a:defPPr>
                <a:defRPr lang="en-US"/>
              </a:defPPr>
              <a:lvl1pPr>
                <a:defRPr kumimoji="1" b="1">
                  <a:latin typeface="Meiryo UI" panose="020B0604030504040204" pitchFamily="50" charset="-128"/>
                  <a:ea typeface="Meiryo UI" panose="020B0604030504040204" pitchFamily="50" charset="-128"/>
                </a:defRPr>
              </a:lvl1pPr>
            </a:lstStyle>
            <a:p>
              <a:r>
                <a:rPr lang="ja-JP" altLang="en-US" dirty="0"/>
                <a:t>強盗犯</a:t>
              </a:r>
            </a:p>
          </p:txBody>
        </p: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D7B61096-2AD6-48FC-AF28-A312BBDC4EDB}"/>
                </a:ext>
              </a:extLst>
            </p:cNvPr>
            <p:cNvGrpSpPr/>
            <p:nvPr/>
          </p:nvGrpSpPr>
          <p:grpSpPr>
            <a:xfrm>
              <a:off x="3262975" y="1302108"/>
              <a:ext cx="969300" cy="1173189"/>
              <a:chOff x="5648154" y="3359826"/>
              <a:chExt cx="2468438" cy="2987667"/>
            </a:xfrm>
          </p:grpSpPr>
          <p:sp>
            <p:nvSpPr>
              <p:cNvPr id="44" name="片側の 2 つの角を丸めた四角形 144">
                <a:extLst>
                  <a:ext uri="{FF2B5EF4-FFF2-40B4-BE49-F238E27FC236}">
                    <a16:creationId xmlns:a16="http://schemas.microsoft.com/office/drawing/2014/main" id="{EEE2F159-0CA3-4604-9FB9-C778CF54693B}"/>
                  </a:ext>
                </a:extLst>
              </p:cNvPr>
              <p:cNvSpPr/>
              <p:nvPr/>
            </p:nvSpPr>
            <p:spPr>
              <a:xfrm>
                <a:off x="6333756" y="4982090"/>
                <a:ext cx="1250966" cy="1315985"/>
              </a:xfrm>
              <a:custGeom>
                <a:avLst/>
                <a:gdLst>
                  <a:gd name="connsiteX0" fmla="*/ 356976 w 1250966"/>
                  <a:gd name="connsiteY0" fmla="*/ 0 h 1311223"/>
                  <a:gd name="connsiteX1" fmla="*/ 893990 w 1250966"/>
                  <a:gd name="connsiteY1" fmla="*/ 0 h 1311223"/>
                  <a:gd name="connsiteX2" fmla="*/ 1250966 w 1250966"/>
                  <a:gd name="connsiteY2" fmla="*/ 356976 h 1311223"/>
                  <a:gd name="connsiteX3" fmla="*/ 1250966 w 1250966"/>
                  <a:gd name="connsiteY3" fmla="*/ 1311223 h 1311223"/>
                  <a:gd name="connsiteX4" fmla="*/ 1250966 w 1250966"/>
                  <a:gd name="connsiteY4" fmla="*/ 1311223 h 1311223"/>
                  <a:gd name="connsiteX5" fmla="*/ 0 w 1250966"/>
                  <a:gd name="connsiteY5" fmla="*/ 1311223 h 1311223"/>
                  <a:gd name="connsiteX6" fmla="*/ 0 w 1250966"/>
                  <a:gd name="connsiteY6" fmla="*/ 1311223 h 1311223"/>
                  <a:gd name="connsiteX7" fmla="*/ 0 w 1250966"/>
                  <a:gd name="connsiteY7" fmla="*/ 356976 h 1311223"/>
                  <a:gd name="connsiteX8" fmla="*/ 356976 w 1250966"/>
                  <a:gd name="connsiteY8" fmla="*/ 0 h 1311223"/>
                  <a:gd name="connsiteX0" fmla="*/ 356976 w 1250966"/>
                  <a:gd name="connsiteY0" fmla="*/ 0 h 1311223"/>
                  <a:gd name="connsiteX1" fmla="*/ 893990 w 1250966"/>
                  <a:gd name="connsiteY1" fmla="*/ 0 h 1311223"/>
                  <a:gd name="connsiteX2" fmla="*/ 1250966 w 1250966"/>
                  <a:gd name="connsiteY2" fmla="*/ 356976 h 1311223"/>
                  <a:gd name="connsiteX3" fmla="*/ 1250966 w 1250966"/>
                  <a:gd name="connsiteY3" fmla="*/ 1311223 h 1311223"/>
                  <a:gd name="connsiteX4" fmla="*/ 1250966 w 1250966"/>
                  <a:gd name="connsiteY4" fmla="*/ 1311223 h 1311223"/>
                  <a:gd name="connsiteX5" fmla="*/ 0 w 1250966"/>
                  <a:gd name="connsiteY5" fmla="*/ 1311223 h 1311223"/>
                  <a:gd name="connsiteX6" fmla="*/ 116681 w 1250966"/>
                  <a:gd name="connsiteY6" fmla="*/ 1308841 h 1311223"/>
                  <a:gd name="connsiteX7" fmla="*/ 0 w 1250966"/>
                  <a:gd name="connsiteY7" fmla="*/ 356976 h 1311223"/>
                  <a:gd name="connsiteX8" fmla="*/ 356976 w 1250966"/>
                  <a:gd name="connsiteY8" fmla="*/ 0 h 1311223"/>
                  <a:gd name="connsiteX0" fmla="*/ 356976 w 1250966"/>
                  <a:gd name="connsiteY0" fmla="*/ 0 h 1311223"/>
                  <a:gd name="connsiteX1" fmla="*/ 893990 w 1250966"/>
                  <a:gd name="connsiteY1" fmla="*/ 0 h 1311223"/>
                  <a:gd name="connsiteX2" fmla="*/ 1250966 w 1250966"/>
                  <a:gd name="connsiteY2" fmla="*/ 356976 h 1311223"/>
                  <a:gd name="connsiteX3" fmla="*/ 1250966 w 1250966"/>
                  <a:gd name="connsiteY3" fmla="*/ 1311223 h 1311223"/>
                  <a:gd name="connsiteX4" fmla="*/ 1067610 w 1250966"/>
                  <a:gd name="connsiteY4" fmla="*/ 1311223 h 1311223"/>
                  <a:gd name="connsiteX5" fmla="*/ 0 w 1250966"/>
                  <a:gd name="connsiteY5" fmla="*/ 1311223 h 1311223"/>
                  <a:gd name="connsiteX6" fmla="*/ 116681 w 1250966"/>
                  <a:gd name="connsiteY6" fmla="*/ 1308841 h 1311223"/>
                  <a:gd name="connsiteX7" fmla="*/ 0 w 1250966"/>
                  <a:gd name="connsiteY7" fmla="*/ 356976 h 1311223"/>
                  <a:gd name="connsiteX8" fmla="*/ 356976 w 1250966"/>
                  <a:gd name="connsiteY8" fmla="*/ 0 h 1311223"/>
                  <a:gd name="connsiteX0" fmla="*/ 356976 w 1250966"/>
                  <a:gd name="connsiteY0" fmla="*/ 0 h 1311223"/>
                  <a:gd name="connsiteX1" fmla="*/ 893990 w 1250966"/>
                  <a:gd name="connsiteY1" fmla="*/ 0 h 1311223"/>
                  <a:gd name="connsiteX2" fmla="*/ 1250966 w 1250966"/>
                  <a:gd name="connsiteY2" fmla="*/ 356976 h 1311223"/>
                  <a:gd name="connsiteX3" fmla="*/ 1067610 w 1250966"/>
                  <a:gd name="connsiteY3" fmla="*/ 1311223 h 1311223"/>
                  <a:gd name="connsiteX4" fmla="*/ 0 w 1250966"/>
                  <a:gd name="connsiteY4" fmla="*/ 1311223 h 1311223"/>
                  <a:gd name="connsiteX5" fmla="*/ 116681 w 1250966"/>
                  <a:gd name="connsiteY5" fmla="*/ 1308841 h 1311223"/>
                  <a:gd name="connsiteX6" fmla="*/ 0 w 1250966"/>
                  <a:gd name="connsiteY6" fmla="*/ 356976 h 1311223"/>
                  <a:gd name="connsiteX7" fmla="*/ 356976 w 1250966"/>
                  <a:gd name="connsiteY7" fmla="*/ 0 h 1311223"/>
                  <a:gd name="connsiteX0" fmla="*/ 356976 w 1250966"/>
                  <a:gd name="connsiteY0" fmla="*/ 0 h 1311223"/>
                  <a:gd name="connsiteX1" fmla="*/ 893990 w 1250966"/>
                  <a:gd name="connsiteY1" fmla="*/ 0 h 1311223"/>
                  <a:gd name="connsiteX2" fmla="*/ 1250966 w 1250966"/>
                  <a:gd name="connsiteY2" fmla="*/ 356976 h 1311223"/>
                  <a:gd name="connsiteX3" fmla="*/ 1067610 w 1250966"/>
                  <a:gd name="connsiteY3" fmla="*/ 1311223 h 1311223"/>
                  <a:gd name="connsiteX4" fmla="*/ 116681 w 1250966"/>
                  <a:gd name="connsiteY4" fmla="*/ 1308841 h 1311223"/>
                  <a:gd name="connsiteX5" fmla="*/ 0 w 1250966"/>
                  <a:gd name="connsiteY5" fmla="*/ 356976 h 1311223"/>
                  <a:gd name="connsiteX6" fmla="*/ 356976 w 1250966"/>
                  <a:gd name="connsiteY6" fmla="*/ 0 h 1311223"/>
                  <a:gd name="connsiteX0" fmla="*/ 356976 w 1250966"/>
                  <a:gd name="connsiteY0" fmla="*/ 0 h 1311223"/>
                  <a:gd name="connsiteX1" fmla="*/ 893990 w 1250966"/>
                  <a:gd name="connsiteY1" fmla="*/ 0 h 1311223"/>
                  <a:gd name="connsiteX2" fmla="*/ 1250966 w 1250966"/>
                  <a:gd name="connsiteY2" fmla="*/ 356976 h 1311223"/>
                  <a:gd name="connsiteX3" fmla="*/ 1067610 w 1250966"/>
                  <a:gd name="connsiteY3" fmla="*/ 1311223 h 1311223"/>
                  <a:gd name="connsiteX4" fmla="*/ 116681 w 1250966"/>
                  <a:gd name="connsiteY4" fmla="*/ 1308841 h 1311223"/>
                  <a:gd name="connsiteX5" fmla="*/ 0 w 1250966"/>
                  <a:gd name="connsiteY5" fmla="*/ 356976 h 1311223"/>
                  <a:gd name="connsiteX6" fmla="*/ 356976 w 1250966"/>
                  <a:gd name="connsiteY6" fmla="*/ 0 h 1311223"/>
                  <a:gd name="connsiteX0" fmla="*/ 356976 w 1250966"/>
                  <a:gd name="connsiteY0" fmla="*/ 0 h 1315985"/>
                  <a:gd name="connsiteX1" fmla="*/ 893990 w 1250966"/>
                  <a:gd name="connsiteY1" fmla="*/ 0 h 1315985"/>
                  <a:gd name="connsiteX2" fmla="*/ 1250966 w 1250966"/>
                  <a:gd name="connsiteY2" fmla="*/ 356976 h 1315985"/>
                  <a:gd name="connsiteX3" fmla="*/ 1067610 w 1250966"/>
                  <a:gd name="connsiteY3" fmla="*/ 1311223 h 1315985"/>
                  <a:gd name="connsiteX4" fmla="*/ 161925 w 1250966"/>
                  <a:gd name="connsiteY4" fmla="*/ 1315985 h 1315985"/>
                  <a:gd name="connsiteX5" fmla="*/ 0 w 1250966"/>
                  <a:gd name="connsiteY5" fmla="*/ 356976 h 1315985"/>
                  <a:gd name="connsiteX6" fmla="*/ 356976 w 1250966"/>
                  <a:gd name="connsiteY6" fmla="*/ 0 h 1315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50966" h="1315985">
                    <a:moveTo>
                      <a:pt x="356976" y="0"/>
                    </a:moveTo>
                    <a:lnTo>
                      <a:pt x="893990" y="0"/>
                    </a:lnTo>
                    <a:cubicBezTo>
                      <a:pt x="1091142" y="0"/>
                      <a:pt x="1250966" y="159824"/>
                      <a:pt x="1250966" y="356976"/>
                    </a:cubicBezTo>
                    <a:lnTo>
                      <a:pt x="1067610" y="1311223"/>
                    </a:lnTo>
                    <a:lnTo>
                      <a:pt x="161925" y="1315985"/>
                    </a:lnTo>
                    <a:lnTo>
                      <a:pt x="0" y="356976"/>
                    </a:lnTo>
                    <a:cubicBezTo>
                      <a:pt x="0" y="159824"/>
                      <a:pt x="159824" y="0"/>
                      <a:pt x="356976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C068DD5D-4B9C-4055-B122-2E2998A917F3}"/>
                  </a:ext>
                </a:extLst>
              </p:cNvPr>
              <p:cNvSpPr/>
              <p:nvPr/>
            </p:nvSpPr>
            <p:spPr>
              <a:xfrm>
                <a:off x="6655336" y="4683540"/>
                <a:ext cx="600869" cy="489043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C73AAE8C-5D78-4965-860E-1648DADEF33B}"/>
                  </a:ext>
                </a:extLst>
              </p:cNvPr>
              <p:cNvGrpSpPr/>
              <p:nvPr/>
            </p:nvGrpSpPr>
            <p:grpSpPr>
              <a:xfrm rot="21094969">
                <a:off x="6200282" y="3359826"/>
                <a:ext cx="1354697" cy="1681299"/>
                <a:chOff x="6298863" y="3383451"/>
                <a:chExt cx="1354697" cy="1681299"/>
              </a:xfrm>
            </p:grpSpPr>
            <p:grpSp>
              <p:nvGrpSpPr>
                <p:cNvPr id="56" name="グループ化 55">
                  <a:extLst>
                    <a:ext uri="{FF2B5EF4-FFF2-40B4-BE49-F238E27FC236}">
                      <a16:creationId xmlns:a16="http://schemas.microsoft.com/office/drawing/2014/main" id="{40E2DBD4-C6D7-4591-AF2B-591190848615}"/>
                    </a:ext>
                  </a:extLst>
                </p:cNvPr>
                <p:cNvGrpSpPr/>
                <p:nvPr/>
              </p:nvGrpSpPr>
              <p:grpSpPr>
                <a:xfrm>
                  <a:off x="6316020" y="3595688"/>
                  <a:ext cx="1337540" cy="1273979"/>
                  <a:chOff x="3719469" y="3595688"/>
                  <a:chExt cx="1337540" cy="1273979"/>
                </a:xfrm>
              </p:grpSpPr>
              <p:sp>
                <p:nvSpPr>
                  <p:cNvPr id="75" name="円/楕円 156">
                    <a:extLst>
                      <a:ext uri="{FF2B5EF4-FFF2-40B4-BE49-F238E27FC236}">
                        <a16:creationId xmlns:a16="http://schemas.microsoft.com/office/drawing/2014/main" id="{49A27AE1-B1F5-45E0-A1BE-0FD27BA40831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719469" y="4068545"/>
                    <a:ext cx="292865" cy="454903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76" name="グループ化 75">
                    <a:extLst>
                      <a:ext uri="{FF2B5EF4-FFF2-40B4-BE49-F238E27FC236}">
                        <a16:creationId xmlns:a16="http://schemas.microsoft.com/office/drawing/2014/main" id="{555BAC2E-311E-48EF-9E43-AA3E08C502E4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4764144" y="4047967"/>
                    <a:ext cx="292865" cy="454903"/>
                    <a:chOff x="2629810" y="4189273"/>
                    <a:chExt cx="228026" cy="354190"/>
                  </a:xfrm>
                </p:grpSpPr>
                <p:sp>
                  <p:nvSpPr>
                    <p:cNvPr id="78" name="円/楕円 156">
                      <a:extLst>
                        <a:ext uri="{FF2B5EF4-FFF2-40B4-BE49-F238E27FC236}">
                          <a16:creationId xmlns:a16="http://schemas.microsoft.com/office/drawing/2014/main" id="{ADC1862E-8B14-4694-958C-D8C749A215E4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629810" y="4189273"/>
                      <a:ext cx="228026" cy="354190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9" name="円/楕円 156">
                      <a:extLst>
                        <a:ext uri="{FF2B5EF4-FFF2-40B4-BE49-F238E27FC236}">
                          <a16:creationId xmlns:a16="http://schemas.microsoft.com/office/drawing/2014/main" id="{B3B55AFD-1BFC-49C3-AD15-318427495330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666477" y="4246226"/>
                      <a:ext cx="154692" cy="240282"/>
                    </a:xfrm>
                    <a:prstGeom prst="ellipse">
                      <a:avLst/>
                    </a:pr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77" name="四角形: 角を丸くする 76">
                    <a:extLst>
                      <a:ext uri="{FF2B5EF4-FFF2-40B4-BE49-F238E27FC236}">
                        <a16:creationId xmlns:a16="http://schemas.microsoft.com/office/drawing/2014/main" id="{483BF6D8-F3E5-4EED-BD16-3C3C70DCCD44}"/>
                      </a:ext>
                    </a:extLst>
                  </p:cNvPr>
                  <p:cNvSpPr/>
                  <p:nvPr/>
                </p:nvSpPr>
                <p:spPr>
                  <a:xfrm>
                    <a:off x="3784490" y="3595688"/>
                    <a:ext cx="1149460" cy="127397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7" name="楕円 237">
                  <a:extLst>
                    <a:ext uri="{FF2B5EF4-FFF2-40B4-BE49-F238E27FC236}">
                      <a16:creationId xmlns:a16="http://schemas.microsoft.com/office/drawing/2014/main" id="{890D5DBD-2D26-499A-A03E-899BF48604A9}"/>
                    </a:ext>
                  </a:extLst>
                </p:cNvPr>
                <p:cNvSpPr/>
                <p:nvPr/>
              </p:nvSpPr>
              <p:spPr>
                <a:xfrm>
                  <a:off x="6352429" y="3383451"/>
                  <a:ext cx="1197123" cy="636673"/>
                </a:xfrm>
                <a:custGeom>
                  <a:avLst/>
                  <a:gdLst>
                    <a:gd name="connsiteX0" fmla="*/ 0 w 1197121"/>
                    <a:gd name="connsiteY0" fmla="*/ 107493 h 214985"/>
                    <a:gd name="connsiteX1" fmla="*/ 598561 w 1197121"/>
                    <a:gd name="connsiteY1" fmla="*/ 0 h 214985"/>
                    <a:gd name="connsiteX2" fmla="*/ 1197122 w 1197121"/>
                    <a:gd name="connsiteY2" fmla="*/ 107493 h 214985"/>
                    <a:gd name="connsiteX3" fmla="*/ 598561 w 1197121"/>
                    <a:gd name="connsiteY3" fmla="*/ 214986 h 214985"/>
                    <a:gd name="connsiteX4" fmla="*/ 0 w 1197121"/>
                    <a:gd name="connsiteY4" fmla="*/ 107493 h 214985"/>
                    <a:gd name="connsiteX0" fmla="*/ 1 w 1197123"/>
                    <a:gd name="connsiteY0" fmla="*/ 452774 h 560267"/>
                    <a:gd name="connsiteX1" fmla="*/ 603325 w 1197123"/>
                    <a:gd name="connsiteY1" fmla="*/ 0 h 560267"/>
                    <a:gd name="connsiteX2" fmla="*/ 1197123 w 1197123"/>
                    <a:gd name="connsiteY2" fmla="*/ 452774 h 560267"/>
                    <a:gd name="connsiteX3" fmla="*/ 598562 w 1197123"/>
                    <a:gd name="connsiteY3" fmla="*/ 560267 h 560267"/>
                    <a:gd name="connsiteX4" fmla="*/ 1 w 1197123"/>
                    <a:gd name="connsiteY4" fmla="*/ 452774 h 5602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97123" h="560267">
                      <a:moveTo>
                        <a:pt x="1" y="452774"/>
                      </a:moveTo>
                      <a:cubicBezTo>
                        <a:pt x="795" y="359396"/>
                        <a:pt x="272749" y="0"/>
                        <a:pt x="603325" y="0"/>
                      </a:cubicBezTo>
                      <a:cubicBezTo>
                        <a:pt x="933901" y="0"/>
                        <a:pt x="1197123" y="393407"/>
                        <a:pt x="1197123" y="452774"/>
                      </a:cubicBezTo>
                      <a:cubicBezTo>
                        <a:pt x="1197123" y="512141"/>
                        <a:pt x="929138" y="560267"/>
                        <a:pt x="598562" y="560267"/>
                      </a:cubicBezTo>
                      <a:cubicBezTo>
                        <a:pt x="267986" y="560267"/>
                        <a:pt x="-793" y="546152"/>
                        <a:pt x="1" y="452774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" name="楕円 237">
                  <a:extLst>
                    <a:ext uri="{FF2B5EF4-FFF2-40B4-BE49-F238E27FC236}">
                      <a16:creationId xmlns:a16="http://schemas.microsoft.com/office/drawing/2014/main" id="{EE56A019-1AAA-4ABB-BE8B-348A2ED04249}"/>
                    </a:ext>
                  </a:extLst>
                </p:cNvPr>
                <p:cNvSpPr/>
                <p:nvPr/>
              </p:nvSpPr>
              <p:spPr>
                <a:xfrm rot="10800000">
                  <a:off x="6371478" y="4483157"/>
                  <a:ext cx="1159024" cy="581593"/>
                </a:xfrm>
                <a:custGeom>
                  <a:avLst/>
                  <a:gdLst>
                    <a:gd name="connsiteX0" fmla="*/ 0 w 1197121"/>
                    <a:gd name="connsiteY0" fmla="*/ 107493 h 214985"/>
                    <a:gd name="connsiteX1" fmla="*/ 598561 w 1197121"/>
                    <a:gd name="connsiteY1" fmla="*/ 0 h 214985"/>
                    <a:gd name="connsiteX2" fmla="*/ 1197122 w 1197121"/>
                    <a:gd name="connsiteY2" fmla="*/ 107493 h 214985"/>
                    <a:gd name="connsiteX3" fmla="*/ 598561 w 1197121"/>
                    <a:gd name="connsiteY3" fmla="*/ 214986 h 214985"/>
                    <a:gd name="connsiteX4" fmla="*/ 0 w 1197121"/>
                    <a:gd name="connsiteY4" fmla="*/ 107493 h 214985"/>
                    <a:gd name="connsiteX0" fmla="*/ 1 w 1197123"/>
                    <a:gd name="connsiteY0" fmla="*/ 452774 h 560267"/>
                    <a:gd name="connsiteX1" fmla="*/ 603325 w 1197123"/>
                    <a:gd name="connsiteY1" fmla="*/ 0 h 560267"/>
                    <a:gd name="connsiteX2" fmla="*/ 1197123 w 1197123"/>
                    <a:gd name="connsiteY2" fmla="*/ 452774 h 560267"/>
                    <a:gd name="connsiteX3" fmla="*/ 598562 w 1197123"/>
                    <a:gd name="connsiteY3" fmla="*/ 560267 h 560267"/>
                    <a:gd name="connsiteX4" fmla="*/ 1 w 1197123"/>
                    <a:gd name="connsiteY4" fmla="*/ 452774 h 560267"/>
                    <a:gd name="connsiteX0" fmla="*/ 1 w 1197123"/>
                    <a:gd name="connsiteY0" fmla="*/ 452774 h 482834"/>
                    <a:gd name="connsiteX1" fmla="*/ 603325 w 1197123"/>
                    <a:gd name="connsiteY1" fmla="*/ 0 h 482834"/>
                    <a:gd name="connsiteX2" fmla="*/ 1197123 w 1197123"/>
                    <a:gd name="connsiteY2" fmla="*/ 452774 h 482834"/>
                    <a:gd name="connsiteX3" fmla="*/ 608401 w 1197123"/>
                    <a:gd name="connsiteY3" fmla="*/ 441650 h 482834"/>
                    <a:gd name="connsiteX4" fmla="*/ 1 w 1197123"/>
                    <a:gd name="connsiteY4" fmla="*/ 452774 h 482834"/>
                    <a:gd name="connsiteX0" fmla="*/ 3 w 1197125"/>
                    <a:gd name="connsiteY0" fmla="*/ 452788 h 482848"/>
                    <a:gd name="connsiteX1" fmla="*/ 603327 w 1197125"/>
                    <a:gd name="connsiteY1" fmla="*/ 14 h 482848"/>
                    <a:gd name="connsiteX2" fmla="*/ 1197125 w 1197125"/>
                    <a:gd name="connsiteY2" fmla="*/ 452788 h 482848"/>
                    <a:gd name="connsiteX3" fmla="*/ 608403 w 1197125"/>
                    <a:gd name="connsiteY3" fmla="*/ 441664 h 482848"/>
                    <a:gd name="connsiteX4" fmla="*/ 3 w 1197125"/>
                    <a:gd name="connsiteY4" fmla="*/ 452788 h 4828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97125" h="482848">
                      <a:moveTo>
                        <a:pt x="3" y="452788"/>
                      </a:moveTo>
                      <a:cubicBezTo>
                        <a:pt x="-843" y="379180"/>
                        <a:pt x="160533" y="-2675"/>
                        <a:pt x="603327" y="14"/>
                      </a:cubicBezTo>
                      <a:cubicBezTo>
                        <a:pt x="933903" y="14"/>
                        <a:pt x="1197125" y="393421"/>
                        <a:pt x="1197125" y="452788"/>
                      </a:cubicBezTo>
                      <a:cubicBezTo>
                        <a:pt x="1197125" y="512155"/>
                        <a:pt x="938979" y="441664"/>
                        <a:pt x="608403" y="441664"/>
                      </a:cubicBezTo>
                      <a:cubicBezTo>
                        <a:pt x="277827" y="441664"/>
                        <a:pt x="849" y="526396"/>
                        <a:pt x="3" y="452788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6BA914F2-8288-47DC-83F2-4AE1E680D904}"/>
                    </a:ext>
                  </a:extLst>
                </p:cNvPr>
                <p:cNvSpPr/>
                <p:nvPr/>
              </p:nvSpPr>
              <p:spPr>
                <a:xfrm>
                  <a:off x="6806976" y="4355355"/>
                  <a:ext cx="180209" cy="229843"/>
                </a:xfrm>
                <a:custGeom>
                  <a:avLst/>
                  <a:gdLst>
                    <a:gd name="connsiteX0" fmla="*/ 52159 w 190558"/>
                    <a:gd name="connsiteY0" fmla="*/ 0 h 262194"/>
                    <a:gd name="connsiteX1" fmla="*/ 58192 w 190558"/>
                    <a:gd name="connsiteY1" fmla="*/ 5958 h 262194"/>
                    <a:gd name="connsiteX2" fmla="*/ 95279 w 190558"/>
                    <a:gd name="connsiteY2" fmla="*/ 16925 h 262194"/>
                    <a:gd name="connsiteX3" fmla="*/ 132366 w 190558"/>
                    <a:gd name="connsiteY3" fmla="*/ 5958 h 262194"/>
                    <a:gd name="connsiteX4" fmla="*/ 138399 w 190558"/>
                    <a:gd name="connsiteY4" fmla="*/ 0 h 262194"/>
                    <a:gd name="connsiteX5" fmla="*/ 162652 w 190558"/>
                    <a:gd name="connsiteY5" fmla="*/ 23950 h 262194"/>
                    <a:gd name="connsiteX6" fmla="*/ 190558 w 190558"/>
                    <a:gd name="connsiteY6" fmla="*/ 122634 h 262194"/>
                    <a:gd name="connsiteX7" fmla="*/ 95279 w 190558"/>
                    <a:gd name="connsiteY7" fmla="*/ 262194 h 262194"/>
                    <a:gd name="connsiteX8" fmla="*/ 0 w 190558"/>
                    <a:gd name="connsiteY8" fmla="*/ 122634 h 262194"/>
                    <a:gd name="connsiteX9" fmla="*/ 27907 w 190558"/>
                    <a:gd name="connsiteY9" fmla="*/ 23950 h 262194"/>
                    <a:gd name="connsiteX0" fmla="*/ 52159 w 190558"/>
                    <a:gd name="connsiteY0" fmla="*/ 0 h 262194"/>
                    <a:gd name="connsiteX1" fmla="*/ 58192 w 190558"/>
                    <a:gd name="connsiteY1" fmla="*/ 5958 h 262194"/>
                    <a:gd name="connsiteX2" fmla="*/ 92898 w 190558"/>
                    <a:gd name="connsiteY2" fmla="*/ 16925 h 262194"/>
                    <a:gd name="connsiteX3" fmla="*/ 132366 w 190558"/>
                    <a:gd name="connsiteY3" fmla="*/ 5958 h 262194"/>
                    <a:gd name="connsiteX4" fmla="*/ 138399 w 190558"/>
                    <a:gd name="connsiteY4" fmla="*/ 0 h 262194"/>
                    <a:gd name="connsiteX5" fmla="*/ 162652 w 190558"/>
                    <a:gd name="connsiteY5" fmla="*/ 23950 h 262194"/>
                    <a:gd name="connsiteX6" fmla="*/ 190558 w 190558"/>
                    <a:gd name="connsiteY6" fmla="*/ 122634 h 262194"/>
                    <a:gd name="connsiteX7" fmla="*/ 95279 w 190558"/>
                    <a:gd name="connsiteY7" fmla="*/ 262194 h 262194"/>
                    <a:gd name="connsiteX8" fmla="*/ 0 w 190558"/>
                    <a:gd name="connsiteY8" fmla="*/ 122634 h 262194"/>
                    <a:gd name="connsiteX9" fmla="*/ 27907 w 190558"/>
                    <a:gd name="connsiteY9" fmla="*/ 23950 h 262194"/>
                    <a:gd name="connsiteX10" fmla="*/ 52159 w 190558"/>
                    <a:gd name="connsiteY10" fmla="*/ 0 h 262194"/>
                    <a:gd name="connsiteX0" fmla="*/ 92898 w 190558"/>
                    <a:gd name="connsiteY0" fmla="*/ 16925 h 262194"/>
                    <a:gd name="connsiteX1" fmla="*/ 132366 w 190558"/>
                    <a:gd name="connsiteY1" fmla="*/ 5958 h 262194"/>
                    <a:gd name="connsiteX2" fmla="*/ 138399 w 190558"/>
                    <a:gd name="connsiteY2" fmla="*/ 0 h 262194"/>
                    <a:gd name="connsiteX3" fmla="*/ 162652 w 190558"/>
                    <a:gd name="connsiteY3" fmla="*/ 23950 h 262194"/>
                    <a:gd name="connsiteX4" fmla="*/ 190558 w 190558"/>
                    <a:gd name="connsiteY4" fmla="*/ 122634 h 262194"/>
                    <a:gd name="connsiteX5" fmla="*/ 95279 w 190558"/>
                    <a:gd name="connsiteY5" fmla="*/ 262194 h 262194"/>
                    <a:gd name="connsiteX6" fmla="*/ 0 w 190558"/>
                    <a:gd name="connsiteY6" fmla="*/ 122634 h 262194"/>
                    <a:gd name="connsiteX7" fmla="*/ 27907 w 190558"/>
                    <a:gd name="connsiteY7" fmla="*/ 23950 h 262194"/>
                    <a:gd name="connsiteX8" fmla="*/ 52159 w 190558"/>
                    <a:gd name="connsiteY8" fmla="*/ 0 h 262194"/>
                    <a:gd name="connsiteX9" fmla="*/ 58192 w 190558"/>
                    <a:gd name="connsiteY9" fmla="*/ 5958 h 262194"/>
                    <a:gd name="connsiteX10" fmla="*/ 184338 w 190558"/>
                    <a:gd name="connsiteY10" fmla="*/ 108365 h 262194"/>
                    <a:gd name="connsiteX0" fmla="*/ 92898 w 190558"/>
                    <a:gd name="connsiteY0" fmla="*/ 16925 h 262194"/>
                    <a:gd name="connsiteX1" fmla="*/ 132366 w 190558"/>
                    <a:gd name="connsiteY1" fmla="*/ 5958 h 262194"/>
                    <a:gd name="connsiteX2" fmla="*/ 138399 w 190558"/>
                    <a:gd name="connsiteY2" fmla="*/ 0 h 262194"/>
                    <a:gd name="connsiteX3" fmla="*/ 162652 w 190558"/>
                    <a:gd name="connsiteY3" fmla="*/ 23950 h 262194"/>
                    <a:gd name="connsiteX4" fmla="*/ 190558 w 190558"/>
                    <a:gd name="connsiteY4" fmla="*/ 122634 h 262194"/>
                    <a:gd name="connsiteX5" fmla="*/ 95279 w 190558"/>
                    <a:gd name="connsiteY5" fmla="*/ 262194 h 262194"/>
                    <a:gd name="connsiteX6" fmla="*/ 0 w 190558"/>
                    <a:gd name="connsiteY6" fmla="*/ 122634 h 262194"/>
                    <a:gd name="connsiteX7" fmla="*/ 27907 w 190558"/>
                    <a:gd name="connsiteY7" fmla="*/ 23950 h 262194"/>
                    <a:gd name="connsiteX8" fmla="*/ 52159 w 190558"/>
                    <a:gd name="connsiteY8" fmla="*/ 0 h 262194"/>
                    <a:gd name="connsiteX9" fmla="*/ 58192 w 190558"/>
                    <a:gd name="connsiteY9" fmla="*/ 5958 h 262194"/>
                    <a:gd name="connsiteX0" fmla="*/ 132366 w 190558"/>
                    <a:gd name="connsiteY0" fmla="*/ 5958 h 262194"/>
                    <a:gd name="connsiteX1" fmla="*/ 138399 w 190558"/>
                    <a:gd name="connsiteY1" fmla="*/ 0 h 262194"/>
                    <a:gd name="connsiteX2" fmla="*/ 162652 w 190558"/>
                    <a:gd name="connsiteY2" fmla="*/ 23950 h 262194"/>
                    <a:gd name="connsiteX3" fmla="*/ 190558 w 190558"/>
                    <a:gd name="connsiteY3" fmla="*/ 122634 h 262194"/>
                    <a:gd name="connsiteX4" fmla="*/ 95279 w 190558"/>
                    <a:gd name="connsiteY4" fmla="*/ 262194 h 262194"/>
                    <a:gd name="connsiteX5" fmla="*/ 0 w 190558"/>
                    <a:gd name="connsiteY5" fmla="*/ 122634 h 262194"/>
                    <a:gd name="connsiteX6" fmla="*/ 27907 w 190558"/>
                    <a:gd name="connsiteY6" fmla="*/ 23950 h 262194"/>
                    <a:gd name="connsiteX7" fmla="*/ 52159 w 190558"/>
                    <a:gd name="connsiteY7" fmla="*/ 0 h 262194"/>
                    <a:gd name="connsiteX8" fmla="*/ 58192 w 190558"/>
                    <a:gd name="connsiteY8" fmla="*/ 5958 h 262194"/>
                    <a:gd name="connsiteX0" fmla="*/ 132366 w 190558"/>
                    <a:gd name="connsiteY0" fmla="*/ 5958 h 262194"/>
                    <a:gd name="connsiteX1" fmla="*/ 138399 w 190558"/>
                    <a:gd name="connsiteY1" fmla="*/ 0 h 262194"/>
                    <a:gd name="connsiteX2" fmla="*/ 162652 w 190558"/>
                    <a:gd name="connsiteY2" fmla="*/ 23950 h 262194"/>
                    <a:gd name="connsiteX3" fmla="*/ 190558 w 190558"/>
                    <a:gd name="connsiteY3" fmla="*/ 122634 h 262194"/>
                    <a:gd name="connsiteX4" fmla="*/ 95279 w 190558"/>
                    <a:gd name="connsiteY4" fmla="*/ 262194 h 262194"/>
                    <a:gd name="connsiteX5" fmla="*/ 0 w 190558"/>
                    <a:gd name="connsiteY5" fmla="*/ 122634 h 262194"/>
                    <a:gd name="connsiteX6" fmla="*/ 27907 w 190558"/>
                    <a:gd name="connsiteY6" fmla="*/ 23950 h 262194"/>
                    <a:gd name="connsiteX7" fmla="*/ 52159 w 190558"/>
                    <a:gd name="connsiteY7" fmla="*/ 0 h 262194"/>
                    <a:gd name="connsiteX0" fmla="*/ 138399 w 190558"/>
                    <a:gd name="connsiteY0" fmla="*/ 0 h 262194"/>
                    <a:gd name="connsiteX1" fmla="*/ 162652 w 190558"/>
                    <a:gd name="connsiteY1" fmla="*/ 23950 h 262194"/>
                    <a:gd name="connsiteX2" fmla="*/ 190558 w 190558"/>
                    <a:gd name="connsiteY2" fmla="*/ 122634 h 262194"/>
                    <a:gd name="connsiteX3" fmla="*/ 95279 w 190558"/>
                    <a:gd name="connsiteY3" fmla="*/ 262194 h 262194"/>
                    <a:gd name="connsiteX4" fmla="*/ 0 w 190558"/>
                    <a:gd name="connsiteY4" fmla="*/ 122634 h 262194"/>
                    <a:gd name="connsiteX5" fmla="*/ 27907 w 190558"/>
                    <a:gd name="connsiteY5" fmla="*/ 23950 h 262194"/>
                    <a:gd name="connsiteX6" fmla="*/ 52159 w 190558"/>
                    <a:gd name="connsiteY6" fmla="*/ 0 h 262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58" h="262194">
                      <a:moveTo>
                        <a:pt x="138399" y="0"/>
                      </a:moveTo>
                      <a:lnTo>
                        <a:pt x="162652" y="23950"/>
                      </a:lnTo>
                      <a:cubicBezTo>
                        <a:pt x="179894" y="49206"/>
                        <a:pt x="190558" y="84096"/>
                        <a:pt x="190558" y="122634"/>
                      </a:cubicBezTo>
                      <a:cubicBezTo>
                        <a:pt x="190558" y="199711"/>
                        <a:pt x="147900" y="262194"/>
                        <a:pt x="95279" y="262194"/>
                      </a:cubicBezTo>
                      <a:cubicBezTo>
                        <a:pt x="42658" y="262194"/>
                        <a:pt x="0" y="199711"/>
                        <a:pt x="0" y="122634"/>
                      </a:cubicBezTo>
                      <a:cubicBezTo>
                        <a:pt x="0" y="84096"/>
                        <a:pt x="10665" y="49206"/>
                        <a:pt x="27907" y="23950"/>
                      </a:cubicBezTo>
                      <a:lnTo>
                        <a:pt x="52159" y="0"/>
                      </a:lnTo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0" name="楕円 59">
                  <a:extLst>
                    <a:ext uri="{FF2B5EF4-FFF2-40B4-BE49-F238E27FC236}">
                      <a16:creationId xmlns:a16="http://schemas.microsoft.com/office/drawing/2014/main" id="{C2BA44D0-55D3-4615-8739-E48E2A355ADD}"/>
                    </a:ext>
                  </a:extLst>
                </p:cNvPr>
                <p:cNvSpPr/>
                <p:nvPr/>
              </p:nvSpPr>
              <p:spPr>
                <a:xfrm>
                  <a:off x="6450297" y="4375310"/>
                  <a:ext cx="45719" cy="45719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1" name="楕円 60">
                  <a:extLst>
                    <a:ext uri="{FF2B5EF4-FFF2-40B4-BE49-F238E27FC236}">
                      <a16:creationId xmlns:a16="http://schemas.microsoft.com/office/drawing/2014/main" id="{3266E20A-1319-4C97-AC8B-085201785AF0}"/>
                    </a:ext>
                  </a:extLst>
                </p:cNvPr>
                <p:cNvSpPr/>
                <p:nvPr/>
              </p:nvSpPr>
              <p:spPr>
                <a:xfrm>
                  <a:off x="6514591" y="4434841"/>
                  <a:ext cx="45719" cy="45719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2" name="楕円 61">
                  <a:extLst>
                    <a:ext uri="{FF2B5EF4-FFF2-40B4-BE49-F238E27FC236}">
                      <a16:creationId xmlns:a16="http://schemas.microsoft.com/office/drawing/2014/main" id="{224544E8-4DFB-4984-9217-41A544CC441A}"/>
                    </a:ext>
                  </a:extLst>
                </p:cNvPr>
                <p:cNvSpPr/>
                <p:nvPr/>
              </p:nvSpPr>
              <p:spPr>
                <a:xfrm>
                  <a:off x="6571741" y="4337210"/>
                  <a:ext cx="45719" cy="45719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" name="楕円 62">
                  <a:extLst>
                    <a:ext uri="{FF2B5EF4-FFF2-40B4-BE49-F238E27FC236}">
                      <a16:creationId xmlns:a16="http://schemas.microsoft.com/office/drawing/2014/main" id="{9231DBEF-5271-4EA8-98C5-8D73B608CB7F}"/>
                    </a:ext>
                  </a:extLst>
                </p:cNvPr>
                <p:cNvSpPr/>
                <p:nvPr/>
              </p:nvSpPr>
              <p:spPr>
                <a:xfrm>
                  <a:off x="7404049" y="4421029"/>
                  <a:ext cx="45719" cy="45719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" name="楕円 63">
                  <a:extLst>
                    <a:ext uri="{FF2B5EF4-FFF2-40B4-BE49-F238E27FC236}">
                      <a16:creationId xmlns:a16="http://schemas.microsoft.com/office/drawing/2014/main" id="{1A8B38D3-34FE-434D-AAD6-8331B6F2B0FB}"/>
                    </a:ext>
                  </a:extLst>
                </p:cNvPr>
                <p:cNvSpPr/>
                <p:nvPr/>
              </p:nvSpPr>
              <p:spPr>
                <a:xfrm>
                  <a:off x="7438516" y="4337210"/>
                  <a:ext cx="45719" cy="45719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" name="楕円 64">
                  <a:extLst>
                    <a:ext uri="{FF2B5EF4-FFF2-40B4-BE49-F238E27FC236}">
                      <a16:creationId xmlns:a16="http://schemas.microsoft.com/office/drawing/2014/main" id="{25A8EEC2-9BAB-4736-A6D4-83D20E57E285}"/>
                    </a:ext>
                  </a:extLst>
                </p:cNvPr>
                <p:cNvSpPr/>
                <p:nvPr/>
              </p:nvSpPr>
              <p:spPr>
                <a:xfrm>
                  <a:off x="7307547" y="4380072"/>
                  <a:ext cx="45719" cy="45719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6" name="グループ化 65">
                  <a:extLst>
                    <a:ext uri="{FF2B5EF4-FFF2-40B4-BE49-F238E27FC236}">
                      <a16:creationId xmlns:a16="http://schemas.microsoft.com/office/drawing/2014/main" id="{EFEF8912-D4EB-4421-A3B6-F1FF647C9BD3}"/>
                    </a:ext>
                  </a:extLst>
                </p:cNvPr>
                <p:cNvGrpSpPr/>
                <p:nvPr/>
              </p:nvGrpSpPr>
              <p:grpSpPr>
                <a:xfrm rot="900000">
                  <a:off x="6415967" y="4107062"/>
                  <a:ext cx="437637" cy="206933"/>
                  <a:chOff x="3278981" y="3786423"/>
                  <a:chExt cx="437637" cy="206933"/>
                </a:xfrm>
              </p:grpSpPr>
              <p:sp>
                <p:nvSpPr>
                  <p:cNvPr id="72" name="楕円 71">
                    <a:extLst>
                      <a:ext uri="{FF2B5EF4-FFF2-40B4-BE49-F238E27FC236}">
                        <a16:creationId xmlns:a16="http://schemas.microsoft.com/office/drawing/2014/main" id="{E27D53FA-1DBE-4375-BE6D-4EE9643E72AA}"/>
                      </a:ext>
                    </a:extLst>
                  </p:cNvPr>
                  <p:cNvSpPr/>
                  <p:nvPr/>
                </p:nvSpPr>
                <p:spPr>
                  <a:xfrm>
                    <a:off x="3278981" y="3796110"/>
                    <a:ext cx="437637" cy="19724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3" name="楕円 72">
                    <a:extLst>
                      <a:ext uri="{FF2B5EF4-FFF2-40B4-BE49-F238E27FC236}">
                        <a16:creationId xmlns:a16="http://schemas.microsoft.com/office/drawing/2014/main" id="{64B3ADA0-F270-4DA4-B3C4-58DC0FD85DFB}"/>
                      </a:ext>
                    </a:extLst>
                  </p:cNvPr>
                  <p:cNvSpPr/>
                  <p:nvPr/>
                </p:nvSpPr>
                <p:spPr>
                  <a:xfrm>
                    <a:off x="3541579" y="3843300"/>
                    <a:ext cx="108878" cy="108876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" name="フリーフォーム: 図形 73">
                    <a:extLst>
                      <a:ext uri="{FF2B5EF4-FFF2-40B4-BE49-F238E27FC236}">
                        <a16:creationId xmlns:a16="http://schemas.microsoft.com/office/drawing/2014/main" id="{353CE59E-1C41-42B5-847F-3F8F1633538E}"/>
                      </a:ext>
                    </a:extLst>
                  </p:cNvPr>
                  <p:cNvSpPr/>
                  <p:nvPr/>
                </p:nvSpPr>
                <p:spPr>
                  <a:xfrm>
                    <a:off x="3284323" y="3786423"/>
                    <a:ext cx="426954" cy="86697"/>
                  </a:xfrm>
                  <a:custGeom>
                    <a:avLst/>
                    <a:gdLst>
                      <a:gd name="connsiteX0" fmla="*/ 213477 w 426954"/>
                      <a:gd name="connsiteY0" fmla="*/ 0 h 86697"/>
                      <a:gd name="connsiteX1" fmla="*/ 415100 w 426954"/>
                      <a:gd name="connsiteY1" fmla="*/ 60235 h 86697"/>
                      <a:gd name="connsiteX2" fmla="*/ 426954 w 426954"/>
                      <a:gd name="connsiteY2" fmla="*/ 86697 h 86697"/>
                      <a:gd name="connsiteX3" fmla="*/ 423981 w 426954"/>
                      <a:gd name="connsiteY3" fmla="*/ 86331 h 86697"/>
                      <a:gd name="connsiteX4" fmla="*/ 213477 w 426954"/>
                      <a:gd name="connsiteY4" fmla="*/ 78581 h 86697"/>
                      <a:gd name="connsiteX5" fmla="*/ 2973 w 426954"/>
                      <a:gd name="connsiteY5" fmla="*/ 86331 h 86697"/>
                      <a:gd name="connsiteX6" fmla="*/ 0 w 426954"/>
                      <a:gd name="connsiteY6" fmla="*/ 86697 h 86697"/>
                      <a:gd name="connsiteX7" fmla="*/ 11854 w 426954"/>
                      <a:gd name="connsiteY7" fmla="*/ 60235 h 86697"/>
                      <a:gd name="connsiteX8" fmla="*/ 213477 w 426954"/>
                      <a:gd name="connsiteY8" fmla="*/ 0 h 866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26954" h="86697">
                        <a:moveTo>
                          <a:pt x="213477" y="0"/>
                        </a:moveTo>
                        <a:cubicBezTo>
                          <a:pt x="304115" y="0"/>
                          <a:pt x="381882" y="24837"/>
                          <a:pt x="415100" y="60235"/>
                        </a:cubicBezTo>
                        <a:lnTo>
                          <a:pt x="426954" y="86697"/>
                        </a:lnTo>
                        <a:lnTo>
                          <a:pt x="423981" y="86331"/>
                        </a:lnTo>
                        <a:cubicBezTo>
                          <a:pt x="359281" y="81341"/>
                          <a:pt x="288146" y="78581"/>
                          <a:pt x="213477" y="78581"/>
                        </a:cubicBezTo>
                        <a:cubicBezTo>
                          <a:pt x="138808" y="78581"/>
                          <a:pt x="67674" y="81341"/>
                          <a:pt x="2973" y="86331"/>
                        </a:cubicBezTo>
                        <a:lnTo>
                          <a:pt x="0" y="86697"/>
                        </a:lnTo>
                        <a:lnTo>
                          <a:pt x="11854" y="60235"/>
                        </a:lnTo>
                        <a:cubicBezTo>
                          <a:pt x="45073" y="24837"/>
                          <a:pt x="122840" y="0"/>
                          <a:pt x="213477" y="0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50000"/>
                      <a:lumOff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7" name="グループ化 66">
                  <a:extLst>
                    <a:ext uri="{FF2B5EF4-FFF2-40B4-BE49-F238E27FC236}">
                      <a16:creationId xmlns:a16="http://schemas.microsoft.com/office/drawing/2014/main" id="{EC622959-F66A-4BCF-9451-32B416D83ED6}"/>
                    </a:ext>
                  </a:extLst>
                </p:cNvPr>
                <p:cNvGrpSpPr/>
                <p:nvPr/>
              </p:nvGrpSpPr>
              <p:grpSpPr>
                <a:xfrm rot="20700000" flipH="1">
                  <a:off x="7048303" y="4107062"/>
                  <a:ext cx="437637" cy="206933"/>
                  <a:chOff x="3278981" y="3786423"/>
                  <a:chExt cx="437637" cy="206933"/>
                </a:xfrm>
              </p:grpSpPr>
              <p:sp>
                <p:nvSpPr>
                  <p:cNvPr id="69" name="楕円 68">
                    <a:extLst>
                      <a:ext uri="{FF2B5EF4-FFF2-40B4-BE49-F238E27FC236}">
                        <a16:creationId xmlns:a16="http://schemas.microsoft.com/office/drawing/2014/main" id="{52E2321D-B290-4078-90B2-CE37F3650B45}"/>
                      </a:ext>
                    </a:extLst>
                  </p:cNvPr>
                  <p:cNvSpPr/>
                  <p:nvPr/>
                </p:nvSpPr>
                <p:spPr>
                  <a:xfrm>
                    <a:off x="3278981" y="3796110"/>
                    <a:ext cx="437637" cy="19724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" name="楕円 69">
                    <a:extLst>
                      <a:ext uri="{FF2B5EF4-FFF2-40B4-BE49-F238E27FC236}">
                        <a16:creationId xmlns:a16="http://schemas.microsoft.com/office/drawing/2014/main" id="{9F3391AF-18FF-4CB2-A447-DBA905AF9A38}"/>
                      </a:ext>
                    </a:extLst>
                  </p:cNvPr>
                  <p:cNvSpPr/>
                  <p:nvPr/>
                </p:nvSpPr>
                <p:spPr>
                  <a:xfrm>
                    <a:off x="3355052" y="3838714"/>
                    <a:ext cx="108878" cy="108876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" name="フリーフォーム: 図形 70">
                    <a:extLst>
                      <a:ext uri="{FF2B5EF4-FFF2-40B4-BE49-F238E27FC236}">
                        <a16:creationId xmlns:a16="http://schemas.microsoft.com/office/drawing/2014/main" id="{34874430-930B-4E1B-AFC3-B09923E145E0}"/>
                      </a:ext>
                    </a:extLst>
                  </p:cNvPr>
                  <p:cNvSpPr/>
                  <p:nvPr/>
                </p:nvSpPr>
                <p:spPr>
                  <a:xfrm>
                    <a:off x="3284323" y="3786423"/>
                    <a:ext cx="426954" cy="86697"/>
                  </a:xfrm>
                  <a:custGeom>
                    <a:avLst/>
                    <a:gdLst>
                      <a:gd name="connsiteX0" fmla="*/ 213477 w 426954"/>
                      <a:gd name="connsiteY0" fmla="*/ 0 h 86697"/>
                      <a:gd name="connsiteX1" fmla="*/ 415100 w 426954"/>
                      <a:gd name="connsiteY1" fmla="*/ 60235 h 86697"/>
                      <a:gd name="connsiteX2" fmla="*/ 426954 w 426954"/>
                      <a:gd name="connsiteY2" fmla="*/ 86697 h 86697"/>
                      <a:gd name="connsiteX3" fmla="*/ 423981 w 426954"/>
                      <a:gd name="connsiteY3" fmla="*/ 86331 h 86697"/>
                      <a:gd name="connsiteX4" fmla="*/ 213477 w 426954"/>
                      <a:gd name="connsiteY4" fmla="*/ 78581 h 86697"/>
                      <a:gd name="connsiteX5" fmla="*/ 2973 w 426954"/>
                      <a:gd name="connsiteY5" fmla="*/ 86331 h 86697"/>
                      <a:gd name="connsiteX6" fmla="*/ 0 w 426954"/>
                      <a:gd name="connsiteY6" fmla="*/ 86697 h 86697"/>
                      <a:gd name="connsiteX7" fmla="*/ 11854 w 426954"/>
                      <a:gd name="connsiteY7" fmla="*/ 60235 h 86697"/>
                      <a:gd name="connsiteX8" fmla="*/ 213477 w 426954"/>
                      <a:gd name="connsiteY8" fmla="*/ 0 h 866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26954" h="86697">
                        <a:moveTo>
                          <a:pt x="213477" y="0"/>
                        </a:moveTo>
                        <a:cubicBezTo>
                          <a:pt x="304115" y="0"/>
                          <a:pt x="381882" y="24837"/>
                          <a:pt x="415100" y="60235"/>
                        </a:cubicBezTo>
                        <a:lnTo>
                          <a:pt x="426954" y="86697"/>
                        </a:lnTo>
                        <a:lnTo>
                          <a:pt x="423981" y="86331"/>
                        </a:lnTo>
                        <a:cubicBezTo>
                          <a:pt x="359281" y="81341"/>
                          <a:pt x="288146" y="78581"/>
                          <a:pt x="213477" y="78581"/>
                        </a:cubicBezTo>
                        <a:cubicBezTo>
                          <a:pt x="138808" y="78581"/>
                          <a:pt x="67674" y="81341"/>
                          <a:pt x="2973" y="86331"/>
                        </a:cubicBezTo>
                        <a:lnTo>
                          <a:pt x="0" y="86697"/>
                        </a:lnTo>
                        <a:lnTo>
                          <a:pt x="11854" y="60235"/>
                        </a:lnTo>
                        <a:cubicBezTo>
                          <a:pt x="45073" y="24837"/>
                          <a:pt x="122840" y="0"/>
                          <a:pt x="213477" y="0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50000"/>
                      <a:lumOff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8" name="四角形: 角を丸くする 67">
                  <a:extLst>
                    <a:ext uri="{FF2B5EF4-FFF2-40B4-BE49-F238E27FC236}">
                      <a16:creationId xmlns:a16="http://schemas.microsoft.com/office/drawing/2014/main" id="{829534A6-8CD9-4EAC-A699-9B36DFEB1E40}"/>
                    </a:ext>
                  </a:extLst>
                </p:cNvPr>
                <p:cNvSpPr/>
                <p:nvPr/>
              </p:nvSpPr>
              <p:spPr>
                <a:xfrm>
                  <a:off x="6298863" y="3846485"/>
                  <a:ext cx="1331652" cy="333799"/>
                </a:xfrm>
                <a:prstGeom prst="round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7" name="台形 265">
                <a:extLst>
                  <a:ext uri="{FF2B5EF4-FFF2-40B4-BE49-F238E27FC236}">
                    <a16:creationId xmlns:a16="http://schemas.microsoft.com/office/drawing/2014/main" id="{EFF25512-1D2E-426E-A302-BF16927DEC7F}"/>
                  </a:ext>
                </a:extLst>
              </p:cNvPr>
              <p:cNvSpPr/>
              <p:nvPr/>
            </p:nvSpPr>
            <p:spPr>
              <a:xfrm rot="3302263">
                <a:off x="7408172" y="4677401"/>
                <a:ext cx="563441" cy="716593"/>
              </a:xfrm>
              <a:custGeom>
                <a:avLst/>
                <a:gdLst>
                  <a:gd name="connsiteX0" fmla="*/ 0 w 574738"/>
                  <a:gd name="connsiteY0" fmla="*/ 683814 h 683814"/>
                  <a:gd name="connsiteX1" fmla="*/ 106240 w 574738"/>
                  <a:gd name="connsiteY1" fmla="*/ 0 h 683814"/>
                  <a:gd name="connsiteX2" fmla="*/ 468498 w 574738"/>
                  <a:gd name="connsiteY2" fmla="*/ 0 h 683814"/>
                  <a:gd name="connsiteX3" fmla="*/ 574738 w 574738"/>
                  <a:gd name="connsiteY3" fmla="*/ 683814 h 683814"/>
                  <a:gd name="connsiteX4" fmla="*/ 0 w 574738"/>
                  <a:gd name="connsiteY4" fmla="*/ 683814 h 683814"/>
                  <a:gd name="connsiteX0" fmla="*/ 0 w 574738"/>
                  <a:gd name="connsiteY0" fmla="*/ 683814 h 684527"/>
                  <a:gd name="connsiteX1" fmla="*/ 106240 w 574738"/>
                  <a:gd name="connsiteY1" fmla="*/ 0 h 684527"/>
                  <a:gd name="connsiteX2" fmla="*/ 468498 w 574738"/>
                  <a:gd name="connsiteY2" fmla="*/ 0 h 684527"/>
                  <a:gd name="connsiteX3" fmla="*/ 574738 w 574738"/>
                  <a:gd name="connsiteY3" fmla="*/ 683814 h 684527"/>
                  <a:gd name="connsiteX4" fmla="*/ 266509 w 574738"/>
                  <a:gd name="connsiteY4" fmla="*/ 684527 h 684527"/>
                  <a:gd name="connsiteX5" fmla="*/ 0 w 574738"/>
                  <a:gd name="connsiteY5" fmla="*/ 683814 h 684527"/>
                  <a:gd name="connsiteX0" fmla="*/ 266509 w 574738"/>
                  <a:gd name="connsiteY0" fmla="*/ 684527 h 775967"/>
                  <a:gd name="connsiteX1" fmla="*/ 0 w 574738"/>
                  <a:gd name="connsiteY1" fmla="*/ 683814 h 775967"/>
                  <a:gd name="connsiteX2" fmla="*/ 106240 w 574738"/>
                  <a:gd name="connsiteY2" fmla="*/ 0 h 775967"/>
                  <a:gd name="connsiteX3" fmla="*/ 468498 w 574738"/>
                  <a:gd name="connsiteY3" fmla="*/ 0 h 775967"/>
                  <a:gd name="connsiteX4" fmla="*/ 574738 w 574738"/>
                  <a:gd name="connsiteY4" fmla="*/ 683814 h 775967"/>
                  <a:gd name="connsiteX5" fmla="*/ 357949 w 574738"/>
                  <a:gd name="connsiteY5" fmla="*/ 775967 h 775967"/>
                  <a:gd name="connsiteX0" fmla="*/ 0 w 574738"/>
                  <a:gd name="connsiteY0" fmla="*/ 683814 h 775967"/>
                  <a:gd name="connsiteX1" fmla="*/ 106240 w 574738"/>
                  <a:gd name="connsiteY1" fmla="*/ 0 h 775967"/>
                  <a:gd name="connsiteX2" fmla="*/ 468498 w 574738"/>
                  <a:gd name="connsiteY2" fmla="*/ 0 h 775967"/>
                  <a:gd name="connsiteX3" fmla="*/ 574738 w 574738"/>
                  <a:gd name="connsiteY3" fmla="*/ 683814 h 775967"/>
                  <a:gd name="connsiteX4" fmla="*/ 357949 w 574738"/>
                  <a:gd name="connsiteY4" fmla="*/ 775967 h 775967"/>
                  <a:gd name="connsiteX0" fmla="*/ 0 w 574738"/>
                  <a:gd name="connsiteY0" fmla="*/ 683814 h 683814"/>
                  <a:gd name="connsiteX1" fmla="*/ 106240 w 574738"/>
                  <a:gd name="connsiteY1" fmla="*/ 0 h 683814"/>
                  <a:gd name="connsiteX2" fmla="*/ 468498 w 574738"/>
                  <a:gd name="connsiteY2" fmla="*/ 0 h 683814"/>
                  <a:gd name="connsiteX3" fmla="*/ 574738 w 574738"/>
                  <a:gd name="connsiteY3" fmla="*/ 683814 h 683814"/>
                  <a:gd name="connsiteX0" fmla="*/ 0 w 563441"/>
                  <a:gd name="connsiteY0" fmla="*/ 683814 h 716593"/>
                  <a:gd name="connsiteX1" fmla="*/ 106240 w 563441"/>
                  <a:gd name="connsiteY1" fmla="*/ 0 h 716593"/>
                  <a:gd name="connsiteX2" fmla="*/ 468498 w 563441"/>
                  <a:gd name="connsiteY2" fmla="*/ 0 h 716593"/>
                  <a:gd name="connsiteX3" fmla="*/ 563441 w 563441"/>
                  <a:gd name="connsiteY3" fmla="*/ 716593 h 716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3441" h="716593">
                    <a:moveTo>
                      <a:pt x="0" y="683814"/>
                    </a:moveTo>
                    <a:lnTo>
                      <a:pt x="106240" y="0"/>
                    </a:lnTo>
                    <a:lnTo>
                      <a:pt x="468498" y="0"/>
                    </a:lnTo>
                    <a:lnTo>
                      <a:pt x="563441" y="716593"/>
                    </a:ln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" name="片側の 2 つの角を丸めた四角形 92">
                <a:extLst>
                  <a:ext uri="{FF2B5EF4-FFF2-40B4-BE49-F238E27FC236}">
                    <a16:creationId xmlns:a16="http://schemas.microsoft.com/office/drawing/2014/main" id="{C1FC0FEA-0FF5-4627-B585-368443822BAB}"/>
                  </a:ext>
                </a:extLst>
              </p:cNvPr>
              <p:cNvSpPr/>
              <p:nvPr/>
            </p:nvSpPr>
            <p:spPr>
              <a:xfrm rot="10573861" flipH="1">
                <a:off x="7606094" y="4025913"/>
                <a:ext cx="510498" cy="1097725"/>
              </a:xfrm>
              <a:custGeom>
                <a:avLst/>
                <a:gdLst>
                  <a:gd name="connsiteX0" fmla="*/ 165768 w 331535"/>
                  <a:gd name="connsiteY0" fmla="*/ 0 h 855155"/>
                  <a:gd name="connsiteX1" fmla="*/ 165768 w 331535"/>
                  <a:gd name="connsiteY1" fmla="*/ 0 h 855155"/>
                  <a:gd name="connsiteX2" fmla="*/ 331536 w 331535"/>
                  <a:gd name="connsiteY2" fmla="*/ 165768 h 855155"/>
                  <a:gd name="connsiteX3" fmla="*/ 331535 w 331535"/>
                  <a:gd name="connsiteY3" fmla="*/ 855155 h 855155"/>
                  <a:gd name="connsiteX4" fmla="*/ 331535 w 331535"/>
                  <a:gd name="connsiteY4" fmla="*/ 855155 h 855155"/>
                  <a:gd name="connsiteX5" fmla="*/ 0 w 331535"/>
                  <a:gd name="connsiteY5" fmla="*/ 855155 h 855155"/>
                  <a:gd name="connsiteX6" fmla="*/ 0 w 331535"/>
                  <a:gd name="connsiteY6" fmla="*/ 855155 h 855155"/>
                  <a:gd name="connsiteX7" fmla="*/ 0 w 331535"/>
                  <a:gd name="connsiteY7" fmla="*/ 165768 h 855155"/>
                  <a:gd name="connsiteX8" fmla="*/ 165768 w 331535"/>
                  <a:gd name="connsiteY8" fmla="*/ 0 h 855155"/>
                  <a:gd name="connsiteX0" fmla="*/ 165768 w 331536"/>
                  <a:gd name="connsiteY0" fmla="*/ 0 h 887648"/>
                  <a:gd name="connsiteX1" fmla="*/ 165768 w 331536"/>
                  <a:gd name="connsiteY1" fmla="*/ 0 h 887648"/>
                  <a:gd name="connsiteX2" fmla="*/ 331536 w 331536"/>
                  <a:gd name="connsiteY2" fmla="*/ 165768 h 887648"/>
                  <a:gd name="connsiteX3" fmla="*/ 331535 w 331536"/>
                  <a:gd name="connsiteY3" fmla="*/ 855155 h 887648"/>
                  <a:gd name="connsiteX4" fmla="*/ 331535 w 331536"/>
                  <a:gd name="connsiteY4" fmla="*/ 855155 h 887648"/>
                  <a:gd name="connsiteX5" fmla="*/ 0 w 331536"/>
                  <a:gd name="connsiteY5" fmla="*/ 855155 h 887648"/>
                  <a:gd name="connsiteX6" fmla="*/ 0 w 331536"/>
                  <a:gd name="connsiteY6" fmla="*/ 855155 h 887648"/>
                  <a:gd name="connsiteX7" fmla="*/ 0 w 331536"/>
                  <a:gd name="connsiteY7" fmla="*/ 165768 h 887648"/>
                  <a:gd name="connsiteX8" fmla="*/ 165768 w 331536"/>
                  <a:gd name="connsiteY8" fmla="*/ 0 h 887648"/>
                  <a:gd name="connsiteX0" fmla="*/ 165768 w 331536"/>
                  <a:gd name="connsiteY0" fmla="*/ 0 h 855155"/>
                  <a:gd name="connsiteX1" fmla="*/ 165768 w 331536"/>
                  <a:gd name="connsiteY1" fmla="*/ 0 h 855155"/>
                  <a:gd name="connsiteX2" fmla="*/ 331536 w 331536"/>
                  <a:gd name="connsiteY2" fmla="*/ 165768 h 855155"/>
                  <a:gd name="connsiteX3" fmla="*/ 331535 w 331536"/>
                  <a:gd name="connsiteY3" fmla="*/ 855155 h 855155"/>
                  <a:gd name="connsiteX4" fmla="*/ 0 w 331536"/>
                  <a:gd name="connsiteY4" fmla="*/ 855155 h 855155"/>
                  <a:gd name="connsiteX5" fmla="*/ 0 w 331536"/>
                  <a:gd name="connsiteY5" fmla="*/ 855155 h 855155"/>
                  <a:gd name="connsiteX6" fmla="*/ 0 w 331536"/>
                  <a:gd name="connsiteY6" fmla="*/ 165768 h 855155"/>
                  <a:gd name="connsiteX7" fmla="*/ 165768 w 331536"/>
                  <a:gd name="connsiteY7" fmla="*/ 0 h 855155"/>
                  <a:gd name="connsiteX0" fmla="*/ 165768 w 331536"/>
                  <a:gd name="connsiteY0" fmla="*/ 0 h 893366"/>
                  <a:gd name="connsiteX1" fmla="*/ 165768 w 331536"/>
                  <a:gd name="connsiteY1" fmla="*/ 0 h 893366"/>
                  <a:gd name="connsiteX2" fmla="*/ 331536 w 331536"/>
                  <a:gd name="connsiteY2" fmla="*/ 165768 h 893366"/>
                  <a:gd name="connsiteX3" fmla="*/ 331535 w 331536"/>
                  <a:gd name="connsiteY3" fmla="*/ 855155 h 893366"/>
                  <a:gd name="connsiteX4" fmla="*/ 0 w 331536"/>
                  <a:gd name="connsiteY4" fmla="*/ 855155 h 893366"/>
                  <a:gd name="connsiteX5" fmla="*/ 0 w 331536"/>
                  <a:gd name="connsiteY5" fmla="*/ 855155 h 893366"/>
                  <a:gd name="connsiteX6" fmla="*/ 0 w 331536"/>
                  <a:gd name="connsiteY6" fmla="*/ 165768 h 893366"/>
                  <a:gd name="connsiteX7" fmla="*/ 165768 w 331536"/>
                  <a:gd name="connsiteY7" fmla="*/ 0 h 893366"/>
                  <a:gd name="connsiteX0" fmla="*/ 165768 w 331536"/>
                  <a:gd name="connsiteY0" fmla="*/ 0 h 919837"/>
                  <a:gd name="connsiteX1" fmla="*/ 165768 w 331536"/>
                  <a:gd name="connsiteY1" fmla="*/ 0 h 919837"/>
                  <a:gd name="connsiteX2" fmla="*/ 331536 w 331536"/>
                  <a:gd name="connsiteY2" fmla="*/ 165768 h 919837"/>
                  <a:gd name="connsiteX3" fmla="*/ 331535 w 331536"/>
                  <a:gd name="connsiteY3" fmla="*/ 855155 h 919837"/>
                  <a:gd name="connsiteX4" fmla="*/ 0 w 331536"/>
                  <a:gd name="connsiteY4" fmla="*/ 855155 h 919837"/>
                  <a:gd name="connsiteX5" fmla="*/ 0 w 331536"/>
                  <a:gd name="connsiteY5" fmla="*/ 855155 h 919837"/>
                  <a:gd name="connsiteX6" fmla="*/ 0 w 331536"/>
                  <a:gd name="connsiteY6" fmla="*/ 165768 h 919837"/>
                  <a:gd name="connsiteX7" fmla="*/ 165768 w 331536"/>
                  <a:gd name="connsiteY7" fmla="*/ 0 h 919837"/>
                  <a:gd name="connsiteX0" fmla="*/ 165768 w 331536"/>
                  <a:gd name="connsiteY0" fmla="*/ 0 h 919837"/>
                  <a:gd name="connsiteX1" fmla="*/ 165768 w 331536"/>
                  <a:gd name="connsiteY1" fmla="*/ 0 h 919837"/>
                  <a:gd name="connsiteX2" fmla="*/ 331536 w 331536"/>
                  <a:gd name="connsiteY2" fmla="*/ 165768 h 919837"/>
                  <a:gd name="connsiteX3" fmla="*/ 331535 w 331536"/>
                  <a:gd name="connsiteY3" fmla="*/ 855155 h 919837"/>
                  <a:gd name="connsiteX4" fmla="*/ 0 w 331536"/>
                  <a:gd name="connsiteY4" fmla="*/ 855155 h 919837"/>
                  <a:gd name="connsiteX5" fmla="*/ 20739 w 331536"/>
                  <a:gd name="connsiteY5" fmla="*/ 814662 h 919837"/>
                  <a:gd name="connsiteX6" fmla="*/ 0 w 331536"/>
                  <a:gd name="connsiteY6" fmla="*/ 165768 h 919837"/>
                  <a:gd name="connsiteX7" fmla="*/ 165768 w 331536"/>
                  <a:gd name="connsiteY7" fmla="*/ 0 h 919837"/>
                  <a:gd name="connsiteX0" fmla="*/ 165768 w 331536"/>
                  <a:gd name="connsiteY0" fmla="*/ 0 h 920833"/>
                  <a:gd name="connsiteX1" fmla="*/ 165768 w 331536"/>
                  <a:gd name="connsiteY1" fmla="*/ 0 h 920833"/>
                  <a:gd name="connsiteX2" fmla="*/ 331536 w 331536"/>
                  <a:gd name="connsiteY2" fmla="*/ 165768 h 920833"/>
                  <a:gd name="connsiteX3" fmla="*/ 331535 w 331536"/>
                  <a:gd name="connsiteY3" fmla="*/ 855155 h 920833"/>
                  <a:gd name="connsiteX4" fmla="*/ 20739 w 331536"/>
                  <a:gd name="connsiteY4" fmla="*/ 814662 h 920833"/>
                  <a:gd name="connsiteX5" fmla="*/ 0 w 331536"/>
                  <a:gd name="connsiteY5" fmla="*/ 165768 h 920833"/>
                  <a:gd name="connsiteX6" fmla="*/ 165768 w 331536"/>
                  <a:gd name="connsiteY6" fmla="*/ 0 h 920833"/>
                  <a:gd name="connsiteX0" fmla="*/ 165768 w 338164"/>
                  <a:gd name="connsiteY0" fmla="*/ 0 h 890431"/>
                  <a:gd name="connsiteX1" fmla="*/ 165768 w 338164"/>
                  <a:gd name="connsiteY1" fmla="*/ 0 h 890431"/>
                  <a:gd name="connsiteX2" fmla="*/ 331536 w 338164"/>
                  <a:gd name="connsiteY2" fmla="*/ 165768 h 890431"/>
                  <a:gd name="connsiteX3" fmla="*/ 307844 w 338164"/>
                  <a:gd name="connsiteY3" fmla="*/ 797510 h 890431"/>
                  <a:gd name="connsiteX4" fmla="*/ 20739 w 338164"/>
                  <a:gd name="connsiteY4" fmla="*/ 814662 h 890431"/>
                  <a:gd name="connsiteX5" fmla="*/ 0 w 338164"/>
                  <a:gd name="connsiteY5" fmla="*/ 165768 h 890431"/>
                  <a:gd name="connsiteX6" fmla="*/ 165768 w 338164"/>
                  <a:gd name="connsiteY6" fmla="*/ 0 h 890431"/>
                  <a:gd name="connsiteX0" fmla="*/ 165768 w 349189"/>
                  <a:gd name="connsiteY0" fmla="*/ 0 h 884951"/>
                  <a:gd name="connsiteX1" fmla="*/ 165768 w 349189"/>
                  <a:gd name="connsiteY1" fmla="*/ 0 h 884951"/>
                  <a:gd name="connsiteX2" fmla="*/ 331536 w 349189"/>
                  <a:gd name="connsiteY2" fmla="*/ 165768 h 884951"/>
                  <a:gd name="connsiteX3" fmla="*/ 307844 w 349189"/>
                  <a:gd name="connsiteY3" fmla="*/ 797510 h 884951"/>
                  <a:gd name="connsiteX4" fmla="*/ 20739 w 349189"/>
                  <a:gd name="connsiteY4" fmla="*/ 814662 h 884951"/>
                  <a:gd name="connsiteX5" fmla="*/ 0 w 349189"/>
                  <a:gd name="connsiteY5" fmla="*/ 165768 h 884951"/>
                  <a:gd name="connsiteX6" fmla="*/ 165768 w 349189"/>
                  <a:gd name="connsiteY6" fmla="*/ 0 h 884951"/>
                  <a:gd name="connsiteX0" fmla="*/ 168439 w 351860"/>
                  <a:gd name="connsiteY0" fmla="*/ 0 h 861743"/>
                  <a:gd name="connsiteX1" fmla="*/ 168439 w 351860"/>
                  <a:gd name="connsiteY1" fmla="*/ 0 h 861743"/>
                  <a:gd name="connsiteX2" fmla="*/ 334207 w 351860"/>
                  <a:gd name="connsiteY2" fmla="*/ 165768 h 861743"/>
                  <a:gd name="connsiteX3" fmla="*/ 310515 w 351860"/>
                  <a:gd name="connsiteY3" fmla="*/ 797510 h 861743"/>
                  <a:gd name="connsiteX4" fmla="*/ 23410 w 351860"/>
                  <a:gd name="connsiteY4" fmla="*/ 814662 h 861743"/>
                  <a:gd name="connsiteX5" fmla="*/ 2671 w 351860"/>
                  <a:gd name="connsiteY5" fmla="*/ 165768 h 861743"/>
                  <a:gd name="connsiteX6" fmla="*/ 168439 w 351860"/>
                  <a:gd name="connsiteY6" fmla="*/ 0 h 861743"/>
                  <a:gd name="connsiteX0" fmla="*/ 165768 w 347308"/>
                  <a:gd name="connsiteY0" fmla="*/ 0 h 872826"/>
                  <a:gd name="connsiteX1" fmla="*/ 165768 w 347308"/>
                  <a:gd name="connsiteY1" fmla="*/ 0 h 872826"/>
                  <a:gd name="connsiteX2" fmla="*/ 331536 w 347308"/>
                  <a:gd name="connsiteY2" fmla="*/ 165768 h 872826"/>
                  <a:gd name="connsiteX3" fmla="*/ 307844 w 347308"/>
                  <a:gd name="connsiteY3" fmla="*/ 797510 h 872826"/>
                  <a:gd name="connsiteX4" fmla="*/ 42954 w 347308"/>
                  <a:gd name="connsiteY4" fmla="*/ 823239 h 872826"/>
                  <a:gd name="connsiteX5" fmla="*/ 0 w 347308"/>
                  <a:gd name="connsiteY5" fmla="*/ 165768 h 872826"/>
                  <a:gd name="connsiteX6" fmla="*/ 165768 w 347308"/>
                  <a:gd name="connsiteY6" fmla="*/ 0 h 872826"/>
                  <a:gd name="connsiteX0" fmla="*/ 165768 w 342847"/>
                  <a:gd name="connsiteY0" fmla="*/ 0 h 850345"/>
                  <a:gd name="connsiteX1" fmla="*/ 165768 w 342847"/>
                  <a:gd name="connsiteY1" fmla="*/ 0 h 850345"/>
                  <a:gd name="connsiteX2" fmla="*/ 331536 w 342847"/>
                  <a:gd name="connsiteY2" fmla="*/ 165768 h 850345"/>
                  <a:gd name="connsiteX3" fmla="*/ 307844 w 342847"/>
                  <a:gd name="connsiteY3" fmla="*/ 797510 h 850345"/>
                  <a:gd name="connsiteX4" fmla="*/ 42954 w 342847"/>
                  <a:gd name="connsiteY4" fmla="*/ 823239 h 850345"/>
                  <a:gd name="connsiteX5" fmla="*/ 0 w 342847"/>
                  <a:gd name="connsiteY5" fmla="*/ 165768 h 850345"/>
                  <a:gd name="connsiteX6" fmla="*/ 165768 w 342847"/>
                  <a:gd name="connsiteY6" fmla="*/ 0 h 850345"/>
                  <a:gd name="connsiteX0" fmla="*/ 165768 w 339762"/>
                  <a:gd name="connsiteY0" fmla="*/ 0 h 880346"/>
                  <a:gd name="connsiteX1" fmla="*/ 165768 w 339762"/>
                  <a:gd name="connsiteY1" fmla="*/ 0 h 880346"/>
                  <a:gd name="connsiteX2" fmla="*/ 331536 w 339762"/>
                  <a:gd name="connsiteY2" fmla="*/ 165768 h 880346"/>
                  <a:gd name="connsiteX3" fmla="*/ 296976 w 339762"/>
                  <a:gd name="connsiteY3" fmla="*/ 820371 h 880346"/>
                  <a:gd name="connsiteX4" fmla="*/ 42954 w 339762"/>
                  <a:gd name="connsiteY4" fmla="*/ 823239 h 880346"/>
                  <a:gd name="connsiteX5" fmla="*/ 0 w 339762"/>
                  <a:gd name="connsiteY5" fmla="*/ 165768 h 880346"/>
                  <a:gd name="connsiteX6" fmla="*/ 165768 w 339762"/>
                  <a:gd name="connsiteY6" fmla="*/ 0 h 880346"/>
                  <a:gd name="connsiteX0" fmla="*/ 179377 w 353371"/>
                  <a:gd name="connsiteY0" fmla="*/ 0 h 872361"/>
                  <a:gd name="connsiteX1" fmla="*/ 179377 w 353371"/>
                  <a:gd name="connsiteY1" fmla="*/ 0 h 872361"/>
                  <a:gd name="connsiteX2" fmla="*/ 345145 w 353371"/>
                  <a:gd name="connsiteY2" fmla="*/ 165768 h 872361"/>
                  <a:gd name="connsiteX3" fmla="*/ 310585 w 353371"/>
                  <a:gd name="connsiteY3" fmla="*/ 820371 h 872361"/>
                  <a:gd name="connsiteX4" fmla="*/ 56563 w 353371"/>
                  <a:gd name="connsiteY4" fmla="*/ 823239 h 872361"/>
                  <a:gd name="connsiteX5" fmla="*/ 14693 w 353371"/>
                  <a:gd name="connsiteY5" fmla="*/ 276098 h 872361"/>
                  <a:gd name="connsiteX6" fmla="*/ 13609 w 353371"/>
                  <a:gd name="connsiteY6" fmla="*/ 165768 h 872361"/>
                  <a:gd name="connsiteX7" fmla="*/ 179377 w 353371"/>
                  <a:gd name="connsiteY7" fmla="*/ 0 h 872361"/>
                  <a:gd name="connsiteX0" fmla="*/ 6251 w 346013"/>
                  <a:gd name="connsiteY0" fmla="*/ 165768 h 872361"/>
                  <a:gd name="connsiteX1" fmla="*/ 172019 w 346013"/>
                  <a:gd name="connsiteY1" fmla="*/ 0 h 872361"/>
                  <a:gd name="connsiteX2" fmla="*/ 172019 w 346013"/>
                  <a:gd name="connsiteY2" fmla="*/ 0 h 872361"/>
                  <a:gd name="connsiteX3" fmla="*/ 337787 w 346013"/>
                  <a:gd name="connsiteY3" fmla="*/ 165768 h 872361"/>
                  <a:gd name="connsiteX4" fmla="*/ 303227 w 346013"/>
                  <a:gd name="connsiteY4" fmla="*/ 820371 h 872361"/>
                  <a:gd name="connsiteX5" fmla="*/ 49205 w 346013"/>
                  <a:gd name="connsiteY5" fmla="*/ 823239 h 872361"/>
                  <a:gd name="connsiteX6" fmla="*/ 7335 w 346013"/>
                  <a:gd name="connsiteY6" fmla="*/ 276098 h 872361"/>
                  <a:gd name="connsiteX7" fmla="*/ 70567 w 346013"/>
                  <a:gd name="connsiteY7" fmla="*/ 236630 h 872361"/>
                  <a:gd name="connsiteX0" fmla="*/ 0 w 339762"/>
                  <a:gd name="connsiteY0" fmla="*/ 165768 h 872361"/>
                  <a:gd name="connsiteX1" fmla="*/ 165768 w 339762"/>
                  <a:gd name="connsiteY1" fmla="*/ 0 h 872361"/>
                  <a:gd name="connsiteX2" fmla="*/ 165768 w 339762"/>
                  <a:gd name="connsiteY2" fmla="*/ 0 h 872361"/>
                  <a:gd name="connsiteX3" fmla="*/ 331536 w 339762"/>
                  <a:gd name="connsiteY3" fmla="*/ 165768 h 872361"/>
                  <a:gd name="connsiteX4" fmla="*/ 296976 w 339762"/>
                  <a:gd name="connsiteY4" fmla="*/ 820371 h 872361"/>
                  <a:gd name="connsiteX5" fmla="*/ 42954 w 339762"/>
                  <a:gd name="connsiteY5" fmla="*/ 823239 h 872361"/>
                  <a:gd name="connsiteX6" fmla="*/ 1084 w 339762"/>
                  <a:gd name="connsiteY6" fmla="*/ 276098 h 872361"/>
                  <a:gd name="connsiteX0" fmla="*/ 164684 w 338678"/>
                  <a:gd name="connsiteY0" fmla="*/ 0 h 872361"/>
                  <a:gd name="connsiteX1" fmla="*/ 164684 w 338678"/>
                  <a:gd name="connsiteY1" fmla="*/ 0 h 872361"/>
                  <a:gd name="connsiteX2" fmla="*/ 330452 w 338678"/>
                  <a:gd name="connsiteY2" fmla="*/ 165768 h 872361"/>
                  <a:gd name="connsiteX3" fmla="*/ 295892 w 338678"/>
                  <a:gd name="connsiteY3" fmla="*/ 820371 h 872361"/>
                  <a:gd name="connsiteX4" fmla="*/ 41870 w 338678"/>
                  <a:gd name="connsiteY4" fmla="*/ 823239 h 872361"/>
                  <a:gd name="connsiteX5" fmla="*/ 0 w 338678"/>
                  <a:gd name="connsiteY5" fmla="*/ 276098 h 872361"/>
                  <a:gd name="connsiteX0" fmla="*/ 180362 w 354356"/>
                  <a:gd name="connsiteY0" fmla="*/ 0 h 872361"/>
                  <a:gd name="connsiteX1" fmla="*/ 180362 w 354356"/>
                  <a:gd name="connsiteY1" fmla="*/ 0 h 872361"/>
                  <a:gd name="connsiteX2" fmla="*/ 346130 w 354356"/>
                  <a:gd name="connsiteY2" fmla="*/ 165768 h 872361"/>
                  <a:gd name="connsiteX3" fmla="*/ 311570 w 354356"/>
                  <a:gd name="connsiteY3" fmla="*/ 820371 h 872361"/>
                  <a:gd name="connsiteX4" fmla="*/ 57548 w 354356"/>
                  <a:gd name="connsiteY4" fmla="*/ 823239 h 872361"/>
                  <a:gd name="connsiteX5" fmla="*/ 0 w 354356"/>
                  <a:gd name="connsiteY5" fmla="*/ 237448 h 872361"/>
                  <a:gd name="connsiteX0" fmla="*/ 180362 w 354154"/>
                  <a:gd name="connsiteY0" fmla="*/ 40088 h 912449"/>
                  <a:gd name="connsiteX1" fmla="*/ 183192 w 354154"/>
                  <a:gd name="connsiteY1" fmla="*/ 0 h 912449"/>
                  <a:gd name="connsiteX2" fmla="*/ 346130 w 354154"/>
                  <a:gd name="connsiteY2" fmla="*/ 205856 h 912449"/>
                  <a:gd name="connsiteX3" fmla="*/ 311570 w 354154"/>
                  <a:gd name="connsiteY3" fmla="*/ 860459 h 912449"/>
                  <a:gd name="connsiteX4" fmla="*/ 57548 w 354154"/>
                  <a:gd name="connsiteY4" fmla="*/ 863327 h 912449"/>
                  <a:gd name="connsiteX5" fmla="*/ 0 w 354154"/>
                  <a:gd name="connsiteY5" fmla="*/ 277536 h 912449"/>
                  <a:gd name="connsiteX0" fmla="*/ 183192 w 354154"/>
                  <a:gd name="connsiteY0" fmla="*/ 0 h 912449"/>
                  <a:gd name="connsiteX1" fmla="*/ 346130 w 354154"/>
                  <a:gd name="connsiteY1" fmla="*/ 205856 h 912449"/>
                  <a:gd name="connsiteX2" fmla="*/ 311570 w 354154"/>
                  <a:gd name="connsiteY2" fmla="*/ 860459 h 912449"/>
                  <a:gd name="connsiteX3" fmla="*/ 57548 w 354154"/>
                  <a:gd name="connsiteY3" fmla="*/ 863327 h 912449"/>
                  <a:gd name="connsiteX4" fmla="*/ 0 w 354154"/>
                  <a:gd name="connsiteY4" fmla="*/ 277536 h 912449"/>
                  <a:gd name="connsiteX0" fmla="*/ 220078 w 351551"/>
                  <a:gd name="connsiteY0" fmla="*/ 0 h 887407"/>
                  <a:gd name="connsiteX1" fmla="*/ 346130 w 351551"/>
                  <a:gd name="connsiteY1" fmla="*/ 180814 h 887407"/>
                  <a:gd name="connsiteX2" fmla="*/ 311570 w 351551"/>
                  <a:gd name="connsiteY2" fmla="*/ 835417 h 887407"/>
                  <a:gd name="connsiteX3" fmla="*/ 57548 w 351551"/>
                  <a:gd name="connsiteY3" fmla="*/ 838285 h 887407"/>
                  <a:gd name="connsiteX4" fmla="*/ 0 w 351551"/>
                  <a:gd name="connsiteY4" fmla="*/ 252494 h 887407"/>
                  <a:gd name="connsiteX0" fmla="*/ 220078 w 351551"/>
                  <a:gd name="connsiteY0" fmla="*/ 0 h 887407"/>
                  <a:gd name="connsiteX1" fmla="*/ 346130 w 351551"/>
                  <a:gd name="connsiteY1" fmla="*/ 180814 h 887407"/>
                  <a:gd name="connsiteX2" fmla="*/ 311570 w 351551"/>
                  <a:gd name="connsiteY2" fmla="*/ 835417 h 887407"/>
                  <a:gd name="connsiteX3" fmla="*/ 57548 w 351551"/>
                  <a:gd name="connsiteY3" fmla="*/ 838285 h 887407"/>
                  <a:gd name="connsiteX4" fmla="*/ 0 w 351551"/>
                  <a:gd name="connsiteY4" fmla="*/ 252494 h 887407"/>
                  <a:gd name="connsiteX0" fmla="*/ 216159 w 351825"/>
                  <a:gd name="connsiteY0" fmla="*/ 0 h 897067"/>
                  <a:gd name="connsiteX1" fmla="*/ 346130 w 351825"/>
                  <a:gd name="connsiteY1" fmla="*/ 190474 h 897067"/>
                  <a:gd name="connsiteX2" fmla="*/ 311570 w 351825"/>
                  <a:gd name="connsiteY2" fmla="*/ 845077 h 897067"/>
                  <a:gd name="connsiteX3" fmla="*/ 57548 w 351825"/>
                  <a:gd name="connsiteY3" fmla="*/ 847945 h 897067"/>
                  <a:gd name="connsiteX4" fmla="*/ 0 w 351825"/>
                  <a:gd name="connsiteY4" fmla="*/ 262154 h 897067"/>
                  <a:gd name="connsiteX0" fmla="*/ 216159 w 366613"/>
                  <a:gd name="connsiteY0" fmla="*/ 0 h 916955"/>
                  <a:gd name="connsiteX1" fmla="*/ 360437 w 366613"/>
                  <a:gd name="connsiteY1" fmla="*/ 265112 h 916955"/>
                  <a:gd name="connsiteX2" fmla="*/ 311570 w 366613"/>
                  <a:gd name="connsiteY2" fmla="*/ 845077 h 916955"/>
                  <a:gd name="connsiteX3" fmla="*/ 57548 w 366613"/>
                  <a:gd name="connsiteY3" fmla="*/ 847945 h 916955"/>
                  <a:gd name="connsiteX4" fmla="*/ 0 w 366613"/>
                  <a:gd name="connsiteY4" fmla="*/ 262154 h 916955"/>
                  <a:gd name="connsiteX0" fmla="*/ 216159 w 360495"/>
                  <a:gd name="connsiteY0" fmla="*/ 0 h 916955"/>
                  <a:gd name="connsiteX1" fmla="*/ 360437 w 360495"/>
                  <a:gd name="connsiteY1" fmla="*/ 265112 h 916955"/>
                  <a:gd name="connsiteX2" fmla="*/ 311570 w 360495"/>
                  <a:gd name="connsiteY2" fmla="*/ 845077 h 916955"/>
                  <a:gd name="connsiteX3" fmla="*/ 57548 w 360495"/>
                  <a:gd name="connsiteY3" fmla="*/ 847945 h 916955"/>
                  <a:gd name="connsiteX4" fmla="*/ 0 w 360495"/>
                  <a:gd name="connsiteY4" fmla="*/ 262154 h 916955"/>
                  <a:gd name="connsiteX0" fmla="*/ 216159 w 361433"/>
                  <a:gd name="connsiteY0" fmla="*/ 0 h 916955"/>
                  <a:gd name="connsiteX1" fmla="*/ 360437 w 361433"/>
                  <a:gd name="connsiteY1" fmla="*/ 265112 h 916955"/>
                  <a:gd name="connsiteX2" fmla="*/ 311570 w 361433"/>
                  <a:gd name="connsiteY2" fmla="*/ 845077 h 916955"/>
                  <a:gd name="connsiteX3" fmla="*/ 57548 w 361433"/>
                  <a:gd name="connsiteY3" fmla="*/ 847945 h 916955"/>
                  <a:gd name="connsiteX4" fmla="*/ 0 w 361433"/>
                  <a:gd name="connsiteY4" fmla="*/ 262154 h 916955"/>
                  <a:gd name="connsiteX0" fmla="*/ 216159 w 361503"/>
                  <a:gd name="connsiteY0" fmla="*/ 0 h 916955"/>
                  <a:gd name="connsiteX1" fmla="*/ 360437 w 361503"/>
                  <a:gd name="connsiteY1" fmla="*/ 265112 h 916955"/>
                  <a:gd name="connsiteX2" fmla="*/ 311570 w 361503"/>
                  <a:gd name="connsiteY2" fmla="*/ 845077 h 916955"/>
                  <a:gd name="connsiteX3" fmla="*/ 57548 w 361503"/>
                  <a:gd name="connsiteY3" fmla="*/ 847945 h 916955"/>
                  <a:gd name="connsiteX4" fmla="*/ 0 w 361503"/>
                  <a:gd name="connsiteY4" fmla="*/ 262154 h 916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1503" h="916955">
                    <a:moveTo>
                      <a:pt x="216159" y="0"/>
                    </a:moveTo>
                    <a:cubicBezTo>
                      <a:pt x="310350" y="77539"/>
                      <a:pt x="370348" y="102325"/>
                      <a:pt x="360437" y="265112"/>
                    </a:cubicBezTo>
                    <a:cubicBezTo>
                      <a:pt x="350526" y="427899"/>
                      <a:pt x="362051" y="747938"/>
                      <a:pt x="311570" y="845077"/>
                    </a:cubicBezTo>
                    <a:cubicBezTo>
                      <a:pt x="261089" y="942216"/>
                      <a:pt x="106863" y="938657"/>
                      <a:pt x="57548" y="847945"/>
                    </a:cubicBezTo>
                    <a:cubicBezTo>
                      <a:pt x="8233" y="757233"/>
                      <a:pt x="7159" y="371732"/>
                      <a:pt x="0" y="262154"/>
                    </a:cubicBez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F8F8F338-E396-4A4C-80EC-1FF6FE6E449B}"/>
                  </a:ext>
                </a:extLst>
              </p:cNvPr>
              <p:cNvSpPr/>
              <p:nvPr/>
            </p:nvSpPr>
            <p:spPr>
              <a:xfrm rot="8100000" flipH="1">
                <a:off x="7188072" y="3435385"/>
                <a:ext cx="687509" cy="910460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2BE044C1-D020-4580-BECD-0EC03C546D45}"/>
                  </a:ext>
                </a:extLst>
              </p:cNvPr>
              <p:cNvGrpSpPr/>
              <p:nvPr/>
            </p:nvGrpSpPr>
            <p:grpSpPr>
              <a:xfrm rot="11471543">
                <a:off x="5648154" y="5974042"/>
                <a:ext cx="591548" cy="373451"/>
                <a:chOff x="4977722" y="1773447"/>
                <a:chExt cx="775664" cy="463713"/>
              </a:xfrm>
              <a:solidFill>
                <a:schemeClr val="bg1">
                  <a:lumMod val="75000"/>
                </a:schemeClr>
              </a:solidFill>
            </p:grpSpPr>
            <p:sp>
              <p:nvSpPr>
                <p:cNvPr id="52" name="角丸四角形 93">
                  <a:extLst>
                    <a:ext uri="{FF2B5EF4-FFF2-40B4-BE49-F238E27FC236}">
                      <a16:creationId xmlns:a16="http://schemas.microsoft.com/office/drawing/2014/main" id="{268F3F33-2281-4951-819D-E6BAD1FFDE33}"/>
                    </a:ext>
                  </a:extLst>
                </p:cNvPr>
                <p:cNvSpPr/>
                <p:nvPr/>
              </p:nvSpPr>
              <p:spPr>
                <a:xfrm rot="18622728">
                  <a:off x="5280215" y="1901333"/>
                  <a:ext cx="274922" cy="87974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" name="角丸四角形 93">
                  <a:extLst>
                    <a:ext uri="{FF2B5EF4-FFF2-40B4-BE49-F238E27FC236}">
                      <a16:creationId xmlns:a16="http://schemas.microsoft.com/office/drawing/2014/main" id="{F4301C0F-34AD-4D9C-ABF4-6C7970127B91}"/>
                    </a:ext>
                  </a:extLst>
                </p:cNvPr>
                <p:cNvSpPr/>
                <p:nvPr/>
              </p:nvSpPr>
              <p:spPr>
                <a:xfrm rot="19735258">
                  <a:off x="5297318" y="1897819"/>
                  <a:ext cx="320413" cy="101600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" name="角丸四角形 93">
                  <a:extLst>
                    <a:ext uri="{FF2B5EF4-FFF2-40B4-BE49-F238E27FC236}">
                      <a16:creationId xmlns:a16="http://schemas.microsoft.com/office/drawing/2014/main" id="{DB41C46C-62BE-48CD-AC25-068ED30495B3}"/>
                    </a:ext>
                  </a:extLst>
                </p:cNvPr>
                <p:cNvSpPr/>
                <p:nvPr/>
              </p:nvSpPr>
              <p:spPr>
                <a:xfrm rot="20806094">
                  <a:off x="5397458" y="1917988"/>
                  <a:ext cx="355928" cy="95835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5" name="フリーフォーム 124">
                  <a:extLst>
                    <a:ext uri="{FF2B5EF4-FFF2-40B4-BE49-F238E27FC236}">
                      <a16:creationId xmlns:a16="http://schemas.microsoft.com/office/drawing/2014/main" id="{1ED83290-FC02-424A-B57E-660526742BB5}"/>
                    </a:ext>
                  </a:extLst>
                </p:cNvPr>
                <p:cNvSpPr/>
                <p:nvPr/>
              </p:nvSpPr>
              <p:spPr>
                <a:xfrm rot="11700000">
                  <a:off x="4977722" y="1773447"/>
                  <a:ext cx="666875" cy="463713"/>
                </a:xfrm>
                <a:custGeom>
                  <a:avLst/>
                  <a:gdLst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369585 w 759541"/>
                    <a:gd name="connsiteY15" fmla="*/ 0 h 426445"/>
                    <a:gd name="connsiteX16" fmla="*/ 527838 w 759541"/>
                    <a:gd name="connsiteY16" fmla="*/ 0 h 426445"/>
                    <a:gd name="connsiteX17" fmla="*/ 613135 w 759541"/>
                    <a:gd name="connsiteY17" fmla="*/ 85297 h 426445"/>
                    <a:gd name="connsiteX18" fmla="*/ 613135 w 759541"/>
                    <a:gd name="connsiteY18" fmla="*/ 114716 h 426445"/>
                    <a:gd name="connsiteX19" fmla="*/ 717066 w 759541"/>
                    <a:gd name="connsiteY19" fmla="*/ 154735 h 426445"/>
                    <a:gd name="connsiteX20" fmla="*/ 758116 w 759541"/>
                    <a:gd name="connsiteY20" fmla="*/ 193772 h 426445"/>
                    <a:gd name="connsiteX21" fmla="*/ 759541 w 759541"/>
                    <a:gd name="connsiteY21" fmla="*/ 250402 h 426445"/>
                    <a:gd name="connsiteX22" fmla="*/ 743761 w 759541"/>
                    <a:gd name="connsiteY22" fmla="*/ 275197 h 426445"/>
                    <a:gd name="connsiteX23" fmla="*/ 720505 w 759541"/>
                    <a:gd name="connsiteY23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527838 w 759541"/>
                    <a:gd name="connsiteY15" fmla="*/ 0 h 426445"/>
                    <a:gd name="connsiteX16" fmla="*/ 613135 w 759541"/>
                    <a:gd name="connsiteY16" fmla="*/ 85297 h 426445"/>
                    <a:gd name="connsiteX17" fmla="*/ 613135 w 759541"/>
                    <a:gd name="connsiteY17" fmla="*/ 114716 h 426445"/>
                    <a:gd name="connsiteX18" fmla="*/ 717066 w 759541"/>
                    <a:gd name="connsiteY18" fmla="*/ 154735 h 426445"/>
                    <a:gd name="connsiteX19" fmla="*/ 758116 w 759541"/>
                    <a:gd name="connsiteY19" fmla="*/ 193772 h 426445"/>
                    <a:gd name="connsiteX20" fmla="*/ 759541 w 759541"/>
                    <a:gd name="connsiteY20" fmla="*/ 250402 h 426445"/>
                    <a:gd name="connsiteX21" fmla="*/ 743761 w 759541"/>
                    <a:gd name="connsiteY21" fmla="*/ 275197 h 426445"/>
                    <a:gd name="connsiteX22" fmla="*/ 720505 w 759541"/>
                    <a:gd name="connsiteY22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527838 w 759541"/>
                    <a:gd name="connsiteY14" fmla="*/ 0 h 426445"/>
                    <a:gd name="connsiteX15" fmla="*/ 613135 w 759541"/>
                    <a:gd name="connsiteY15" fmla="*/ 85297 h 426445"/>
                    <a:gd name="connsiteX16" fmla="*/ 613135 w 759541"/>
                    <a:gd name="connsiteY16" fmla="*/ 114716 h 426445"/>
                    <a:gd name="connsiteX17" fmla="*/ 717066 w 759541"/>
                    <a:gd name="connsiteY17" fmla="*/ 154735 h 426445"/>
                    <a:gd name="connsiteX18" fmla="*/ 758116 w 759541"/>
                    <a:gd name="connsiteY18" fmla="*/ 193772 h 426445"/>
                    <a:gd name="connsiteX19" fmla="*/ 759541 w 759541"/>
                    <a:gd name="connsiteY19" fmla="*/ 250402 h 426445"/>
                    <a:gd name="connsiteX20" fmla="*/ 743761 w 759541"/>
                    <a:gd name="connsiteY20" fmla="*/ 275197 h 426445"/>
                    <a:gd name="connsiteX21" fmla="*/ 720505 w 759541"/>
                    <a:gd name="connsiteY21" fmla="*/ 291453 h 426445"/>
                    <a:gd name="connsiteX0" fmla="*/ 720505 w 759541"/>
                    <a:gd name="connsiteY0" fmla="*/ 393142 h 528134"/>
                    <a:gd name="connsiteX1" fmla="*/ 663874 w 759541"/>
                    <a:gd name="connsiteY1" fmla="*/ 394566 h 528134"/>
                    <a:gd name="connsiteX2" fmla="*/ 467036 w 759541"/>
                    <a:gd name="connsiteY2" fmla="*/ 318774 h 528134"/>
                    <a:gd name="connsiteX3" fmla="*/ 460311 w 759541"/>
                    <a:gd name="connsiteY3" fmla="*/ 322114 h 528134"/>
                    <a:gd name="connsiteX4" fmla="*/ 244987 w 759541"/>
                    <a:gd name="connsiteY4" fmla="*/ 379810 h 528134"/>
                    <a:gd name="connsiteX5" fmla="*/ 116682 w 759541"/>
                    <a:gd name="connsiteY5" fmla="*/ 508115 h 528134"/>
                    <a:gd name="connsiteX6" fmla="*/ 20019 w 759541"/>
                    <a:gd name="connsiteY6" fmla="*/ 508115 h 528134"/>
                    <a:gd name="connsiteX7" fmla="*/ 20019 w 759541"/>
                    <a:gd name="connsiteY7" fmla="*/ 508114 h 528134"/>
                    <a:gd name="connsiteX8" fmla="*/ 20019 w 759541"/>
                    <a:gd name="connsiteY8" fmla="*/ 411451 h 528134"/>
                    <a:gd name="connsiteX9" fmla="*/ 159327 w 759541"/>
                    <a:gd name="connsiteY9" fmla="*/ 272144 h 528134"/>
                    <a:gd name="connsiteX10" fmla="*/ 181939 w 759541"/>
                    <a:gd name="connsiteY10" fmla="*/ 257129 h 528134"/>
                    <a:gd name="connsiteX11" fmla="*/ 195031 w 759541"/>
                    <a:gd name="connsiteY11" fmla="*/ 254582 h 528134"/>
                    <a:gd name="connsiteX12" fmla="*/ 207757 w 759541"/>
                    <a:gd name="connsiteY12" fmla="*/ 248260 h 528134"/>
                    <a:gd name="connsiteX13" fmla="*/ 284288 w 759541"/>
                    <a:gd name="connsiteY13" fmla="*/ 227754 h 528134"/>
                    <a:gd name="connsiteX14" fmla="*/ 392119 w 759541"/>
                    <a:gd name="connsiteY14" fmla="*/ 0 h 528134"/>
                    <a:gd name="connsiteX15" fmla="*/ 613135 w 759541"/>
                    <a:gd name="connsiteY15" fmla="*/ 186986 h 528134"/>
                    <a:gd name="connsiteX16" fmla="*/ 613135 w 759541"/>
                    <a:gd name="connsiteY16" fmla="*/ 216405 h 528134"/>
                    <a:gd name="connsiteX17" fmla="*/ 717066 w 759541"/>
                    <a:gd name="connsiteY17" fmla="*/ 256424 h 528134"/>
                    <a:gd name="connsiteX18" fmla="*/ 758116 w 759541"/>
                    <a:gd name="connsiteY18" fmla="*/ 295461 h 528134"/>
                    <a:gd name="connsiteX19" fmla="*/ 759541 w 759541"/>
                    <a:gd name="connsiteY19" fmla="*/ 352091 h 528134"/>
                    <a:gd name="connsiteX20" fmla="*/ 743761 w 759541"/>
                    <a:gd name="connsiteY20" fmla="*/ 376886 h 528134"/>
                    <a:gd name="connsiteX21" fmla="*/ 720505 w 759541"/>
                    <a:gd name="connsiteY21" fmla="*/ 393142 h 528134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84288 w 759541"/>
                    <a:gd name="connsiteY13" fmla="*/ 227769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98444 w 759541"/>
                    <a:gd name="connsiteY13" fmla="*/ 182795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98444 w 759541"/>
                    <a:gd name="connsiteY12" fmla="*/ 182795 h 528149"/>
                    <a:gd name="connsiteX13" fmla="*/ 392119 w 759541"/>
                    <a:gd name="connsiteY13" fmla="*/ 15 h 528149"/>
                    <a:gd name="connsiteX14" fmla="*/ 613135 w 759541"/>
                    <a:gd name="connsiteY14" fmla="*/ 216420 h 528149"/>
                    <a:gd name="connsiteX15" fmla="*/ 717066 w 759541"/>
                    <a:gd name="connsiteY15" fmla="*/ 256439 h 528149"/>
                    <a:gd name="connsiteX16" fmla="*/ 758116 w 759541"/>
                    <a:gd name="connsiteY16" fmla="*/ 295476 h 528149"/>
                    <a:gd name="connsiteX17" fmla="*/ 759541 w 759541"/>
                    <a:gd name="connsiteY17" fmla="*/ 352106 h 528149"/>
                    <a:gd name="connsiteX18" fmla="*/ 743761 w 759541"/>
                    <a:gd name="connsiteY18" fmla="*/ 376901 h 528149"/>
                    <a:gd name="connsiteX19" fmla="*/ 720505 w 759541"/>
                    <a:gd name="connsiteY19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298444 w 759541"/>
                    <a:gd name="connsiteY11" fmla="*/ 182795 h 528149"/>
                    <a:gd name="connsiteX12" fmla="*/ 392119 w 759541"/>
                    <a:gd name="connsiteY12" fmla="*/ 15 h 528149"/>
                    <a:gd name="connsiteX13" fmla="*/ 613135 w 759541"/>
                    <a:gd name="connsiteY13" fmla="*/ 216420 h 528149"/>
                    <a:gd name="connsiteX14" fmla="*/ 717066 w 759541"/>
                    <a:gd name="connsiteY14" fmla="*/ 256439 h 528149"/>
                    <a:gd name="connsiteX15" fmla="*/ 758116 w 759541"/>
                    <a:gd name="connsiteY15" fmla="*/ 295476 h 528149"/>
                    <a:gd name="connsiteX16" fmla="*/ 759541 w 759541"/>
                    <a:gd name="connsiteY16" fmla="*/ 352106 h 528149"/>
                    <a:gd name="connsiteX17" fmla="*/ 743761 w 759541"/>
                    <a:gd name="connsiteY17" fmla="*/ 376901 h 528149"/>
                    <a:gd name="connsiteX18" fmla="*/ 720505 w 759541"/>
                    <a:gd name="connsiteY18" fmla="*/ 393157 h 5281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59541" h="528149">
                      <a:moveTo>
                        <a:pt x="720505" y="393157"/>
                      </a:moveTo>
                      <a:cubicBezTo>
                        <a:pt x="703192" y="400843"/>
                        <a:pt x="682948" y="401925"/>
                        <a:pt x="663874" y="394581"/>
                      </a:cubicBezTo>
                      <a:lnTo>
                        <a:pt x="467036" y="318789"/>
                      </a:lnTo>
                      <a:lnTo>
                        <a:pt x="460311" y="322129"/>
                      </a:lnTo>
                      <a:lnTo>
                        <a:pt x="244987" y="379825"/>
                      </a:lnTo>
                      <a:lnTo>
                        <a:pt x="116682" y="508130"/>
                      </a:lnTo>
                      <a:cubicBezTo>
                        <a:pt x="89990" y="534823"/>
                        <a:pt x="46711" y="534823"/>
                        <a:pt x="20019" y="508130"/>
                      </a:cubicBezTo>
                      <a:lnTo>
                        <a:pt x="20019" y="508129"/>
                      </a:lnTo>
                      <a:cubicBezTo>
                        <a:pt x="-6674" y="481437"/>
                        <a:pt x="-6673" y="438158"/>
                        <a:pt x="20019" y="411466"/>
                      </a:cubicBezTo>
                      <a:lnTo>
                        <a:pt x="159327" y="272159"/>
                      </a:lnTo>
                      <a:cubicBezTo>
                        <a:pt x="166000" y="265486"/>
                        <a:pt x="173711" y="260480"/>
                        <a:pt x="181939" y="257144"/>
                      </a:cubicBezTo>
                      <a:lnTo>
                        <a:pt x="298444" y="182795"/>
                      </a:lnTo>
                      <a:lnTo>
                        <a:pt x="392119" y="15"/>
                      </a:lnTo>
                      <a:cubicBezTo>
                        <a:pt x="446927" y="-1877"/>
                        <a:pt x="558977" y="173683"/>
                        <a:pt x="613135" y="216420"/>
                      </a:cubicBezTo>
                      <a:lnTo>
                        <a:pt x="717066" y="256439"/>
                      </a:lnTo>
                      <a:cubicBezTo>
                        <a:pt x="736139" y="263783"/>
                        <a:pt x="750430" y="278163"/>
                        <a:pt x="758116" y="295476"/>
                      </a:cubicBezTo>
                      <a:lnTo>
                        <a:pt x="759541" y="352106"/>
                      </a:lnTo>
                      <a:lnTo>
                        <a:pt x="743761" y="376901"/>
                      </a:lnTo>
                      <a:cubicBezTo>
                        <a:pt x="737084" y="383819"/>
                        <a:pt x="729160" y="389313"/>
                        <a:pt x="720505" y="393157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1" name="台形 35">
                <a:extLst>
                  <a:ext uri="{FF2B5EF4-FFF2-40B4-BE49-F238E27FC236}">
                    <a16:creationId xmlns:a16="http://schemas.microsoft.com/office/drawing/2014/main" id="{ACC215D4-582D-4B44-BFF3-8B659860B2AC}"/>
                  </a:ext>
                </a:extLst>
              </p:cNvPr>
              <p:cNvSpPr/>
              <p:nvPr/>
            </p:nvSpPr>
            <p:spPr>
              <a:xfrm rot="12662631">
                <a:off x="6093382" y="5245116"/>
                <a:ext cx="326645" cy="919601"/>
              </a:xfrm>
              <a:custGeom>
                <a:avLst/>
                <a:gdLst>
                  <a:gd name="connsiteX0" fmla="*/ 0 w 413035"/>
                  <a:gd name="connsiteY0" fmla="*/ 919601 h 919601"/>
                  <a:gd name="connsiteX1" fmla="*/ 103259 w 413035"/>
                  <a:gd name="connsiteY1" fmla="*/ 0 h 919601"/>
                  <a:gd name="connsiteX2" fmla="*/ 309776 w 413035"/>
                  <a:gd name="connsiteY2" fmla="*/ 0 h 919601"/>
                  <a:gd name="connsiteX3" fmla="*/ 413035 w 413035"/>
                  <a:gd name="connsiteY3" fmla="*/ 919601 h 919601"/>
                  <a:gd name="connsiteX4" fmla="*/ 0 w 413035"/>
                  <a:gd name="connsiteY4" fmla="*/ 919601 h 919601"/>
                  <a:gd name="connsiteX0" fmla="*/ 0 w 413035"/>
                  <a:gd name="connsiteY0" fmla="*/ 919601 h 919601"/>
                  <a:gd name="connsiteX1" fmla="*/ 103259 w 413035"/>
                  <a:gd name="connsiteY1" fmla="*/ 0 h 919601"/>
                  <a:gd name="connsiteX2" fmla="*/ 309776 w 413035"/>
                  <a:gd name="connsiteY2" fmla="*/ 0 h 919601"/>
                  <a:gd name="connsiteX3" fmla="*/ 413035 w 413035"/>
                  <a:gd name="connsiteY3" fmla="*/ 919601 h 919601"/>
                  <a:gd name="connsiteX4" fmla="*/ 202056 w 413035"/>
                  <a:gd name="connsiteY4" fmla="*/ 918627 h 919601"/>
                  <a:gd name="connsiteX5" fmla="*/ 0 w 413035"/>
                  <a:gd name="connsiteY5" fmla="*/ 919601 h 919601"/>
                  <a:gd name="connsiteX0" fmla="*/ 202056 w 413035"/>
                  <a:gd name="connsiteY0" fmla="*/ 918627 h 1010067"/>
                  <a:gd name="connsiteX1" fmla="*/ 0 w 413035"/>
                  <a:gd name="connsiteY1" fmla="*/ 919601 h 1010067"/>
                  <a:gd name="connsiteX2" fmla="*/ 103259 w 413035"/>
                  <a:gd name="connsiteY2" fmla="*/ 0 h 1010067"/>
                  <a:gd name="connsiteX3" fmla="*/ 309776 w 413035"/>
                  <a:gd name="connsiteY3" fmla="*/ 0 h 1010067"/>
                  <a:gd name="connsiteX4" fmla="*/ 413035 w 413035"/>
                  <a:gd name="connsiteY4" fmla="*/ 919601 h 1010067"/>
                  <a:gd name="connsiteX5" fmla="*/ 293496 w 413035"/>
                  <a:gd name="connsiteY5" fmla="*/ 1010067 h 1010067"/>
                  <a:gd name="connsiteX0" fmla="*/ 202056 w 413035"/>
                  <a:gd name="connsiteY0" fmla="*/ 918627 h 919601"/>
                  <a:gd name="connsiteX1" fmla="*/ 0 w 413035"/>
                  <a:gd name="connsiteY1" fmla="*/ 919601 h 919601"/>
                  <a:gd name="connsiteX2" fmla="*/ 103259 w 413035"/>
                  <a:gd name="connsiteY2" fmla="*/ 0 h 919601"/>
                  <a:gd name="connsiteX3" fmla="*/ 309776 w 413035"/>
                  <a:gd name="connsiteY3" fmla="*/ 0 h 919601"/>
                  <a:gd name="connsiteX4" fmla="*/ 413035 w 413035"/>
                  <a:gd name="connsiteY4" fmla="*/ 919601 h 919601"/>
                  <a:gd name="connsiteX0" fmla="*/ 0 w 413035"/>
                  <a:gd name="connsiteY0" fmla="*/ 919601 h 919601"/>
                  <a:gd name="connsiteX1" fmla="*/ 103259 w 413035"/>
                  <a:gd name="connsiteY1" fmla="*/ 0 h 919601"/>
                  <a:gd name="connsiteX2" fmla="*/ 309776 w 413035"/>
                  <a:gd name="connsiteY2" fmla="*/ 0 h 919601"/>
                  <a:gd name="connsiteX3" fmla="*/ 413035 w 413035"/>
                  <a:gd name="connsiteY3" fmla="*/ 919601 h 919601"/>
                  <a:gd name="connsiteX0" fmla="*/ 57171 w 309776"/>
                  <a:gd name="connsiteY0" fmla="*/ 581237 h 919601"/>
                  <a:gd name="connsiteX1" fmla="*/ 0 w 309776"/>
                  <a:gd name="connsiteY1" fmla="*/ 0 h 919601"/>
                  <a:gd name="connsiteX2" fmla="*/ 206517 w 309776"/>
                  <a:gd name="connsiteY2" fmla="*/ 0 h 919601"/>
                  <a:gd name="connsiteX3" fmla="*/ 309776 w 309776"/>
                  <a:gd name="connsiteY3" fmla="*/ 919601 h 919601"/>
                  <a:gd name="connsiteX0" fmla="*/ 0 w 314142"/>
                  <a:gd name="connsiteY0" fmla="*/ 382032 h 919601"/>
                  <a:gd name="connsiteX1" fmla="*/ 4366 w 314142"/>
                  <a:gd name="connsiteY1" fmla="*/ 0 h 919601"/>
                  <a:gd name="connsiteX2" fmla="*/ 210883 w 314142"/>
                  <a:gd name="connsiteY2" fmla="*/ 0 h 919601"/>
                  <a:gd name="connsiteX3" fmla="*/ 314142 w 314142"/>
                  <a:gd name="connsiteY3" fmla="*/ 919601 h 919601"/>
                  <a:gd name="connsiteX0" fmla="*/ 0 w 316859"/>
                  <a:gd name="connsiteY0" fmla="*/ 483723 h 919601"/>
                  <a:gd name="connsiteX1" fmla="*/ 7083 w 316859"/>
                  <a:gd name="connsiteY1" fmla="*/ 0 h 919601"/>
                  <a:gd name="connsiteX2" fmla="*/ 213600 w 316859"/>
                  <a:gd name="connsiteY2" fmla="*/ 0 h 919601"/>
                  <a:gd name="connsiteX3" fmla="*/ 316859 w 316859"/>
                  <a:gd name="connsiteY3" fmla="*/ 919601 h 919601"/>
                  <a:gd name="connsiteX0" fmla="*/ 0 w 312382"/>
                  <a:gd name="connsiteY0" fmla="*/ 472690 h 919601"/>
                  <a:gd name="connsiteX1" fmla="*/ 2606 w 312382"/>
                  <a:gd name="connsiteY1" fmla="*/ 0 h 919601"/>
                  <a:gd name="connsiteX2" fmla="*/ 209123 w 312382"/>
                  <a:gd name="connsiteY2" fmla="*/ 0 h 919601"/>
                  <a:gd name="connsiteX3" fmla="*/ 312382 w 312382"/>
                  <a:gd name="connsiteY3" fmla="*/ 919601 h 919601"/>
                  <a:gd name="connsiteX0" fmla="*/ 0 w 327476"/>
                  <a:gd name="connsiteY0" fmla="*/ 484554 h 919601"/>
                  <a:gd name="connsiteX1" fmla="*/ 17700 w 327476"/>
                  <a:gd name="connsiteY1" fmla="*/ 0 h 919601"/>
                  <a:gd name="connsiteX2" fmla="*/ 224217 w 327476"/>
                  <a:gd name="connsiteY2" fmla="*/ 0 h 919601"/>
                  <a:gd name="connsiteX3" fmla="*/ 327476 w 327476"/>
                  <a:gd name="connsiteY3" fmla="*/ 919601 h 919601"/>
                  <a:gd name="connsiteX0" fmla="*/ 0 w 326645"/>
                  <a:gd name="connsiteY0" fmla="*/ 495171 h 919601"/>
                  <a:gd name="connsiteX1" fmla="*/ 16869 w 326645"/>
                  <a:gd name="connsiteY1" fmla="*/ 0 h 919601"/>
                  <a:gd name="connsiteX2" fmla="*/ 223386 w 326645"/>
                  <a:gd name="connsiteY2" fmla="*/ 0 h 919601"/>
                  <a:gd name="connsiteX3" fmla="*/ 326645 w 326645"/>
                  <a:gd name="connsiteY3" fmla="*/ 919601 h 919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6645" h="919601">
                    <a:moveTo>
                      <a:pt x="0" y="495171"/>
                    </a:moveTo>
                    <a:cubicBezTo>
                      <a:pt x="1455" y="367827"/>
                      <a:pt x="15414" y="127344"/>
                      <a:pt x="16869" y="0"/>
                    </a:cubicBezTo>
                    <a:lnTo>
                      <a:pt x="223386" y="0"/>
                    </a:lnTo>
                    <a:lnTo>
                      <a:pt x="326645" y="919601"/>
                    </a:ln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1FD8F92C-1BFB-45BB-AD87-51EB290F3E7D}"/>
              </a:ext>
            </a:extLst>
          </p:cNvPr>
          <p:cNvGrpSpPr/>
          <p:nvPr/>
        </p:nvGrpSpPr>
        <p:grpSpPr>
          <a:xfrm>
            <a:off x="1032957" y="830835"/>
            <a:ext cx="1998766" cy="2719729"/>
            <a:chOff x="-695324" y="588622"/>
            <a:chExt cx="1624012" cy="2209800"/>
          </a:xfrm>
        </p:grpSpPr>
        <p:sp>
          <p:nvSpPr>
            <p:cNvPr id="81" name="正方形/長方形 80">
              <a:extLst>
                <a:ext uri="{FF2B5EF4-FFF2-40B4-BE49-F238E27FC236}">
                  <a16:creationId xmlns:a16="http://schemas.microsoft.com/office/drawing/2014/main" id="{D8A8D9F5-6DA5-4F68-BC26-440D2B34E9DA}"/>
                </a:ext>
              </a:extLst>
            </p:cNvPr>
            <p:cNvSpPr/>
            <p:nvPr/>
          </p:nvSpPr>
          <p:spPr>
            <a:xfrm>
              <a:off x="-695324" y="588622"/>
              <a:ext cx="1624012" cy="220980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37ECA708-115E-4ED1-9873-D2919B9E527C}"/>
                </a:ext>
              </a:extLst>
            </p:cNvPr>
            <p:cNvSpPr/>
            <p:nvPr/>
          </p:nvSpPr>
          <p:spPr>
            <a:xfrm>
              <a:off x="-495299" y="1133691"/>
              <a:ext cx="1223962" cy="116157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テキスト ボックス 82">
              <a:extLst>
                <a:ext uri="{FF2B5EF4-FFF2-40B4-BE49-F238E27FC236}">
                  <a16:creationId xmlns:a16="http://schemas.microsoft.com/office/drawing/2014/main" id="{A333253F-6998-49D9-8666-4994C7024060}"/>
                </a:ext>
              </a:extLst>
            </p:cNvPr>
            <p:cNvSpPr txBox="1"/>
            <p:nvPr/>
          </p:nvSpPr>
          <p:spPr>
            <a:xfrm>
              <a:off x="-500061" y="708877"/>
              <a:ext cx="1233486" cy="2931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solidFill>
                    <a:srgbClr val="FF0000"/>
                  </a:solidFill>
                  <a:latin typeface="Impact" panose="020B0806030902050204" pitchFamily="34" charset="0"/>
                </a:rPr>
                <a:t>WANTED</a:t>
              </a:r>
              <a:endParaRPr kumimoji="1" lang="ja-JP" altLang="en-US" dirty="0">
                <a:solidFill>
                  <a:srgbClr val="FF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4" name="テキスト ボックス 83">
              <a:extLst>
                <a:ext uri="{FF2B5EF4-FFF2-40B4-BE49-F238E27FC236}">
                  <a16:creationId xmlns:a16="http://schemas.microsoft.com/office/drawing/2014/main" id="{5E91C5B3-76C7-40D6-B4EB-5DF158835D1B}"/>
                </a:ext>
              </a:extLst>
            </p:cNvPr>
            <p:cNvSpPr txBox="1"/>
            <p:nvPr/>
          </p:nvSpPr>
          <p:spPr>
            <a:xfrm>
              <a:off x="-500061" y="2378846"/>
              <a:ext cx="1233486" cy="2931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Impact" panose="020B0806030902050204" pitchFamily="34" charset="0"/>
                </a:rPr>
                <a:t>$1,000,000</a:t>
              </a:r>
              <a:endParaRPr kumimoji="1" lang="ja-JP" altLang="en-US" dirty="0">
                <a:latin typeface="Impact" panose="020B0806030902050204" pitchFamily="34" charset="0"/>
              </a:endParaRPr>
            </a:p>
          </p:txBody>
        </p: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92A565E1-348E-4073-B713-2C2411F9244D}"/>
                </a:ext>
              </a:extLst>
            </p:cNvPr>
            <p:cNvGrpSpPr/>
            <p:nvPr/>
          </p:nvGrpSpPr>
          <p:grpSpPr>
            <a:xfrm>
              <a:off x="-244949" y="1189131"/>
              <a:ext cx="740770" cy="1102155"/>
              <a:chOff x="2761918" y="3557077"/>
              <a:chExt cx="1839054" cy="2736236"/>
            </a:xfrm>
          </p:grpSpPr>
          <p:sp>
            <p:nvSpPr>
              <p:cNvPr id="86" name="星: 32 pt 85">
                <a:extLst>
                  <a:ext uri="{FF2B5EF4-FFF2-40B4-BE49-F238E27FC236}">
                    <a16:creationId xmlns:a16="http://schemas.microsoft.com/office/drawing/2014/main" id="{66048E89-D94C-4DD5-AFF3-3D27318EC1C9}"/>
                  </a:ext>
                </a:extLst>
              </p:cNvPr>
              <p:cNvSpPr/>
              <p:nvPr/>
            </p:nvSpPr>
            <p:spPr>
              <a:xfrm>
                <a:off x="3720451" y="3599967"/>
                <a:ext cx="696488" cy="696488"/>
              </a:xfrm>
              <a:prstGeom prst="star32">
                <a:avLst>
                  <a:gd name="adj" fmla="val 46315"/>
                </a:avLst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" name="星: 32 pt 86">
                <a:extLst>
                  <a:ext uri="{FF2B5EF4-FFF2-40B4-BE49-F238E27FC236}">
                    <a16:creationId xmlns:a16="http://schemas.microsoft.com/office/drawing/2014/main" id="{F58DECCD-EC6D-4375-BBB9-4ECC19595D16}"/>
                  </a:ext>
                </a:extLst>
              </p:cNvPr>
              <p:cNvSpPr/>
              <p:nvPr/>
            </p:nvSpPr>
            <p:spPr>
              <a:xfrm>
                <a:off x="2944731" y="3599967"/>
                <a:ext cx="696488" cy="696488"/>
              </a:xfrm>
              <a:prstGeom prst="star32">
                <a:avLst>
                  <a:gd name="adj" fmla="val 46315"/>
                </a:avLst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" name="片側の 2 つの角を丸めた四角形 144">
                <a:extLst>
                  <a:ext uri="{FF2B5EF4-FFF2-40B4-BE49-F238E27FC236}">
                    <a16:creationId xmlns:a16="http://schemas.microsoft.com/office/drawing/2014/main" id="{FEC8830C-FD45-4570-8AD3-FCF1359E17AA}"/>
                  </a:ext>
                </a:extLst>
              </p:cNvPr>
              <p:cNvSpPr/>
              <p:nvPr/>
            </p:nvSpPr>
            <p:spPr>
              <a:xfrm>
                <a:off x="2761918" y="5032997"/>
                <a:ext cx="1839054" cy="126031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" name="片側の 2 つの角を丸めた四角形 144">
                <a:extLst>
                  <a:ext uri="{FF2B5EF4-FFF2-40B4-BE49-F238E27FC236}">
                    <a16:creationId xmlns:a16="http://schemas.microsoft.com/office/drawing/2014/main" id="{287290C7-DB20-4478-B1C3-7F708EE8F144}"/>
                  </a:ext>
                </a:extLst>
              </p:cNvPr>
              <p:cNvSpPr/>
              <p:nvPr/>
            </p:nvSpPr>
            <p:spPr>
              <a:xfrm>
                <a:off x="2848848" y="4982090"/>
                <a:ext cx="1666399" cy="1311223"/>
              </a:xfrm>
              <a:prstGeom prst="round2SameRect">
                <a:avLst>
                  <a:gd name="adj1" fmla="val 44915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F62704E2-2B7C-4BC8-9414-E981C61A3A19}"/>
                  </a:ext>
                </a:extLst>
              </p:cNvPr>
              <p:cNvSpPr/>
              <p:nvPr/>
            </p:nvSpPr>
            <p:spPr>
              <a:xfrm>
                <a:off x="3332805" y="4683543"/>
                <a:ext cx="694016" cy="464721"/>
              </a:xfrm>
              <a:custGeom>
                <a:avLst/>
                <a:gdLst>
                  <a:gd name="connsiteX0" fmla="*/ 175850 w 694016"/>
                  <a:gd name="connsiteY0" fmla="*/ 0 h 464721"/>
                  <a:gd name="connsiteX1" fmla="*/ 510280 w 694016"/>
                  <a:gd name="connsiteY1" fmla="*/ 0 h 464721"/>
                  <a:gd name="connsiteX2" fmla="*/ 550505 w 694016"/>
                  <a:gd name="connsiteY2" fmla="*/ 308251 h 464721"/>
                  <a:gd name="connsiteX3" fmla="*/ 694016 w 694016"/>
                  <a:gd name="connsiteY3" fmla="*/ 308251 h 464721"/>
                  <a:gd name="connsiteX4" fmla="*/ 672494 w 694016"/>
                  <a:gd name="connsiteY4" fmla="*/ 337419 h 464721"/>
                  <a:gd name="connsiteX5" fmla="*/ 347008 w 694016"/>
                  <a:gd name="connsiteY5" fmla="*/ 464721 h 464721"/>
                  <a:gd name="connsiteX6" fmla="*/ 21523 w 694016"/>
                  <a:gd name="connsiteY6" fmla="*/ 337419 h 464721"/>
                  <a:gd name="connsiteX7" fmla="*/ 0 w 694016"/>
                  <a:gd name="connsiteY7" fmla="*/ 308251 h 464721"/>
                  <a:gd name="connsiteX8" fmla="*/ 135624 w 694016"/>
                  <a:gd name="connsiteY8" fmla="*/ 308251 h 464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94016" h="464721">
                    <a:moveTo>
                      <a:pt x="175850" y="0"/>
                    </a:moveTo>
                    <a:lnTo>
                      <a:pt x="510280" y="0"/>
                    </a:lnTo>
                    <a:lnTo>
                      <a:pt x="550505" y="308251"/>
                    </a:lnTo>
                    <a:lnTo>
                      <a:pt x="694016" y="308251"/>
                    </a:lnTo>
                    <a:lnTo>
                      <a:pt x="672494" y="337419"/>
                    </a:lnTo>
                    <a:cubicBezTo>
                      <a:pt x="601955" y="414224"/>
                      <a:pt x="482498" y="464721"/>
                      <a:pt x="347008" y="464721"/>
                    </a:cubicBezTo>
                    <a:cubicBezTo>
                      <a:pt x="211518" y="464721"/>
                      <a:pt x="92062" y="414224"/>
                      <a:pt x="21523" y="337419"/>
                    </a:cubicBezTo>
                    <a:lnTo>
                      <a:pt x="0" y="308251"/>
                    </a:lnTo>
                    <a:lnTo>
                      <a:pt x="135624" y="308251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848AD7B6-1AE1-46C4-B0F9-0CAE5FFE2014}"/>
                  </a:ext>
                </a:extLst>
              </p:cNvPr>
              <p:cNvGrpSpPr/>
              <p:nvPr/>
            </p:nvGrpSpPr>
            <p:grpSpPr>
              <a:xfrm>
                <a:off x="2910872" y="4040941"/>
                <a:ext cx="1551988" cy="454903"/>
                <a:chOff x="1565080" y="4183800"/>
                <a:chExt cx="1085912" cy="354190"/>
              </a:xfrm>
            </p:grpSpPr>
            <p:sp>
              <p:nvSpPr>
                <p:cNvPr id="107" name="円/楕円 156">
                  <a:extLst>
                    <a:ext uri="{FF2B5EF4-FFF2-40B4-BE49-F238E27FC236}">
                      <a16:creationId xmlns:a16="http://schemas.microsoft.com/office/drawing/2014/main" id="{AE77C9F4-8633-4E34-8212-8EF7D52B2588}"/>
                    </a:ext>
                  </a:extLst>
                </p:cNvPr>
                <p:cNvSpPr/>
                <p:nvPr/>
              </p:nvSpPr>
              <p:spPr>
                <a:xfrm rot="20700000">
                  <a:off x="1565080" y="4183800"/>
                  <a:ext cx="228026" cy="354190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8" name="円/楕円 156">
                  <a:extLst>
                    <a:ext uri="{FF2B5EF4-FFF2-40B4-BE49-F238E27FC236}">
                      <a16:creationId xmlns:a16="http://schemas.microsoft.com/office/drawing/2014/main" id="{61B101F2-E83A-4A31-AB0C-C3BEDF1AA832}"/>
                    </a:ext>
                  </a:extLst>
                </p:cNvPr>
                <p:cNvSpPr/>
                <p:nvPr/>
              </p:nvSpPr>
              <p:spPr>
                <a:xfrm rot="20700000">
                  <a:off x="1601748" y="4240754"/>
                  <a:ext cx="154692" cy="240282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9" name="グループ化 108">
                  <a:extLst>
                    <a:ext uri="{FF2B5EF4-FFF2-40B4-BE49-F238E27FC236}">
                      <a16:creationId xmlns:a16="http://schemas.microsoft.com/office/drawing/2014/main" id="{AA271461-A05B-42B0-94A1-8DDFEE77DCD0}"/>
                    </a:ext>
                  </a:extLst>
                </p:cNvPr>
                <p:cNvGrpSpPr/>
                <p:nvPr/>
              </p:nvGrpSpPr>
              <p:grpSpPr>
                <a:xfrm flipH="1">
                  <a:off x="2422966" y="4183800"/>
                  <a:ext cx="228026" cy="354190"/>
                  <a:chOff x="2634260" y="4183800"/>
                  <a:chExt cx="228026" cy="354190"/>
                </a:xfrm>
              </p:grpSpPr>
              <p:sp>
                <p:nvSpPr>
                  <p:cNvPr id="110" name="円/楕円 156">
                    <a:extLst>
                      <a:ext uri="{FF2B5EF4-FFF2-40B4-BE49-F238E27FC236}">
                        <a16:creationId xmlns:a16="http://schemas.microsoft.com/office/drawing/2014/main" id="{014377CE-CE25-41CC-BBD4-6657959EE26C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2634260" y="4183800"/>
                    <a:ext cx="228026" cy="354190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1" name="円/楕円 156">
                    <a:extLst>
                      <a:ext uri="{FF2B5EF4-FFF2-40B4-BE49-F238E27FC236}">
                        <a16:creationId xmlns:a16="http://schemas.microsoft.com/office/drawing/2014/main" id="{B59F7814-314E-479B-973D-FB1DB93C1C58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2670928" y="4240754"/>
                    <a:ext cx="154692" cy="240282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039F44A4-5F02-4C3F-A5C7-FE7DFC483AEA}"/>
                  </a:ext>
                </a:extLst>
              </p:cNvPr>
              <p:cNvSpPr/>
              <p:nvPr/>
            </p:nvSpPr>
            <p:spPr>
              <a:xfrm>
                <a:off x="3027652" y="3557077"/>
                <a:ext cx="1301859" cy="1354860"/>
              </a:xfrm>
              <a:custGeom>
                <a:avLst/>
                <a:gdLst>
                  <a:gd name="connsiteX0" fmla="*/ 0 w 1301859"/>
                  <a:gd name="connsiteY0" fmla="*/ 832169 h 1354860"/>
                  <a:gd name="connsiteX1" fmla="*/ 0 w 1301859"/>
                  <a:gd name="connsiteY1" fmla="*/ 832170 h 1354860"/>
                  <a:gd name="connsiteX2" fmla="*/ 0 w 1301859"/>
                  <a:gd name="connsiteY2" fmla="*/ 832170 h 1354860"/>
                  <a:gd name="connsiteX3" fmla="*/ 650929 w 1301859"/>
                  <a:gd name="connsiteY3" fmla="*/ 0 h 1354860"/>
                  <a:gd name="connsiteX4" fmla="*/ 1213984 w 1301859"/>
                  <a:gd name="connsiteY4" fmla="*/ 458903 h 1354860"/>
                  <a:gd name="connsiteX5" fmla="*/ 1224332 w 1301859"/>
                  <a:gd name="connsiteY5" fmla="*/ 561559 h 1354860"/>
                  <a:gd name="connsiteX6" fmla="*/ 1260784 w 1301859"/>
                  <a:gd name="connsiteY6" fmla="*/ 628715 h 1354860"/>
                  <a:gd name="connsiteX7" fmla="*/ 1301859 w 1301859"/>
                  <a:gd name="connsiteY7" fmla="*/ 832170 h 1354860"/>
                  <a:gd name="connsiteX8" fmla="*/ 1301858 w 1301859"/>
                  <a:gd name="connsiteY8" fmla="*/ 832170 h 1354860"/>
                  <a:gd name="connsiteX9" fmla="*/ 779168 w 1301859"/>
                  <a:gd name="connsiteY9" fmla="*/ 1354860 h 1354860"/>
                  <a:gd name="connsiteX10" fmla="*/ 522690 w 1301859"/>
                  <a:gd name="connsiteY10" fmla="*/ 1354859 h 1354860"/>
                  <a:gd name="connsiteX11" fmla="*/ 10619 w 1301859"/>
                  <a:gd name="connsiteY11" fmla="*/ 937510 h 1354860"/>
                  <a:gd name="connsiteX12" fmla="*/ 0 w 1301859"/>
                  <a:gd name="connsiteY12" fmla="*/ 832170 h 1354860"/>
                  <a:gd name="connsiteX13" fmla="*/ 10619 w 1301859"/>
                  <a:gd name="connsiteY13" fmla="*/ 726830 h 1354860"/>
                  <a:gd name="connsiteX14" fmla="*/ 41075 w 1301859"/>
                  <a:gd name="connsiteY14" fmla="*/ 628715 h 1354860"/>
                  <a:gd name="connsiteX15" fmla="*/ 77526 w 1301859"/>
                  <a:gd name="connsiteY15" fmla="*/ 561561 h 1354860"/>
                  <a:gd name="connsiteX16" fmla="*/ 87875 w 1301859"/>
                  <a:gd name="connsiteY16" fmla="*/ 458903 h 1354860"/>
                  <a:gd name="connsiteX17" fmla="*/ 650929 w 1301859"/>
                  <a:gd name="connsiteY17" fmla="*/ 0 h 1354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301859" h="1354860">
                    <a:moveTo>
                      <a:pt x="0" y="832169"/>
                    </a:moveTo>
                    <a:lnTo>
                      <a:pt x="0" y="832170"/>
                    </a:lnTo>
                    <a:lnTo>
                      <a:pt x="0" y="832170"/>
                    </a:lnTo>
                    <a:close/>
                    <a:moveTo>
                      <a:pt x="650929" y="0"/>
                    </a:moveTo>
                    <a:cubicBezTo>
                      <a:pt x="928667" y="0"/>
                      <a:pt x="1160392" y="197008"/>
                      <a:pt x="1213984" y="458903"/>
                    </a:cubicBezTo>
                    <a:lnTo>
                      <a:pt x="1224332" y="561559"/>
                    </a:lnTo>
                    <a:lnTo>
                      <a:pt x="1260784" y="628715"/>
                    </a:lnTo>
                    <a:cubicBezTo>
                      <a:pt x="1287233" y="691249"/>
                      <a:pt x="1301859" y="760002"/>
                      <a:pt x="1301859" y="832170"/>
                    </a:cubicBezTo>
                    <a:lnTo>
                      <a:pt x="1301858" y="832170"/>
                    </a:lnTo>
                    <a:cubicBezTo>
                      <a:pt x="1301858" y="1120844"/>
                      <a:pt x="1067842" y="1354860"/>
                      <a:pt x="779168" y="1354860"/>
                    </a:cubicBezTo>
                    <a:lnTo>
                      <a:pt x="522690" y="1354859"/>
                    </a:lnTo>
                    <a:cubicBezTo>
                      <a:pt x="270100" y="1354859"/>
                      <a:pt x="59358" y="1175691"/>
                      <a:pt x="10619" y="937510"/>
                    </a:cubicBezTo>
                    <a:lnTo>
                      <a:pt x="0" y="832170"/>
                    </a:lnTo>
                    <a:lnTo>
                      <a:pt x="10619" y="726830"/>
                    </a:lnTo>
                    <a:cubicBezTo>
                      <a:pt x="17582" y="692804"/>
                      <a:pt x="27851" y="659982"/>
                      <a:pt x="41075" y="628715"/>
                    </a:cubicBezTo>
                    <a:lnTo>
                      <a:pt x="77526" y="561561"/>
                    </a:lnTo>
                    <a:lnTo>
                      <a:pt x="87875" y="458903"/>
                    </a:lnTo>
                    <a:cubicBezTo>
                      <a:pt x="141466" y="197008"/>
                      <a:pt x="373191" y="0"/>
                      <a:pt x="650929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" name="楕円 92">
                <a:extLst>
                  <a:ext uri="{FF2B5EF4-FFF2-40B4-BE49-F238E27FC236}">
                    <a16:creationId xmlns:a16="http://schemas.microsoft.com/office/drawing/2014/main" id="{7B13B239-FCC5-4620-B742-3FFBC3FB577A}"/>
                  </a:ext>
                </a:extLst>
              </p:cNvPr>
              <p:cNvSpPr/>
              <p:nvPr/>
            </p:nvSpPr>
            <p:spPr>
              <a:xfrm>
                <a:off x="3171597" y="4100514"/>
                <a:ext cx="386388" cy="13760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4" name="楕円 93">
                <a:extLst>
                  <a:ext uri="{FF2B5EF4-FFF2-40B4-BE49-F238E27FC236}">
                    <a16:creationId xmlns:a16="http://schemas.microsoft.com/office/drawing/2014/main" id="{9946E918-05CB-4D8C-81CE-3D7A8D2C2E9F}"/>
                  </a:ext>
                </a:extLst>
              </p:cNvPr>
              <p:cNvSpPr/>
              <p:nvPr/>
            </p:nvSpPr>
            <p:spPr>
              <a:xfrm>
                <a:off x="3785959" y="4100514"/>
                <a:ext cx="386388" cy="13760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5DC0B84F-C3E5-47C4-9AA4-8208376768F9}"/>
                  </a:ext>
                </a:extLst>
              </p:cNvPr>
              <p:cNvSpPr/>
              <p:nvPr/>
            </p:nvSpPr>
            <p:spPr>
              <a:xfrm>
                <a:off x="3533082" y="4355536"/>
                <a:ext cx="262462" cy="183766"/>
              </a:xfrm>
              <a:custGeom>
                <a:avLst/>
                <a:gdLst>
                  <a:gd name="connsiteX0" fmla="*/ 52159 w 190558"/>
                  <a:gd name="connsiteY0" fmla="*/ 0 h 262194"/>
                  <a:gd name="connsiteX1" fmla="*/ 58192 w 190558"/>
                  <a:gd name="connsiteY1" fmla="*/ 5958 h 262194"/>
                  <a:gd name="connsiteX2" fmla="*/ 95279 w 190558"/>
                  <a:gd name="connsiteY2" fmla="*/ 16925 h 262194"/>
                  <a:gd name="connsiteX3" fmla="*/ 132366 w 190558"/>
                  <a:gd name="connsiteY3" fmla="*/ 5958 h 262194"/>
                  <a:gd name="connsiteX4" fmla="*/ 138399 w 190558"/>
                  <a:gd name="connsiteY4" fmla="*/ 0 h 262194"/>
                  <a:gd name="connsiteX5" fmla="*/ 162652 w 190558"/>
                  <a:gd name="connsiteY5" fmla="*/ 23950 h 262194"/>
                  <a:gd name="connsiteX6" fmla="*/ 190558 w 190558"/>
                  <a:gd name="connsiteY6" fmla="*/ 122634 h 262194"/>
                  <a:gd name="connsiteX7" fmla="*/ 95279 w 190558"/>
                  <a:gd name="connsiteY7" fmla="*/ 262194 h 262194"/>
                  <a:gd name="connsiteX8" fmla="*/ 0 w 190558"/>
                  <a:gd name="connsiteY8" fmla="*/ 122634 h 262194"/>
                  <a:gd name="connsiteX9" fmla="*/ 27907 w 190558"/>
                  <a:gd name="connsiteY9" fmla="*/ 23950 h 262194"/>
                  <a:gd name="connsiteX0" fmla="*/ 52159 w 190558"/>
                  <a:gd name="connsiteY0" fmla="*/ 0 h 262194"/>
                  <a:gd name="connsiteX1" fmla="*/ 58192 w 190558"/>
                  <a:gd name="connsiteY1" fmla="*/ 5958 h 262194"/>
                  <a:gd name="connsiteX2" fmla="*/ 92898 w 190558"/>
                  <a:gd name="connsiteY2" fmla="*/ 16925 h 262194"/>
                  <a:gd name="connsiteX3" fmla="*/ 132366 w 190558"/>
                  <a:gd name="connsiteY3" fmla="*/ 5958 h 262194"/>
                  <a:gd name="connsiteX4" fmla="*/ 138399 w 190558"/>
                  <a:gd name="connsiteY4" fmla="*/ 0 h 262194"/>
                  <a:gd name="connsiteX5" fmla="*/ 162652 w 190558"/>
                  <a:gd name="connsiteY5" fmla="*/ 23950 h 262194"/>
                  <a:gd name="connsiteX6" fmla="*/ 190558 w 190558"/>
                  <a:gd name="connsiteY6" fmla="*/ 122634 h 262194"/>
                  <a:gd name="connsiteX7" fmla="*/ 95279 w 190558"/>
                  <a:gd name="connsiteY7" fmla="*/ 262194 h 262194"/>
                  <a:gd name="connsiteX8" fmla="*/ 0 w 190558"/>
                  <a:gd name="connsiteY8" fmla="*/ 122634 h 262194"/>
                  <a:gd name="connsiteX9" fmla="*/ 27907 w 190558"/>
                  <a:gd name="connsiteY9" fmla="*/ 23950 h 262194"/>
                  <a:gd name="connsiteX10" fmla="*/ 52159 w 190558"/>
                  <a:gd name="connsiteY10" fmla="*/ 0 h 262194"/>
                  <a:gd name="connsiteX0" fmla="*/ 92898 w 190558"/>
                  <a:gd name="connsiteY0" fmla="*/ 16925 h 262194"/>
                  <a:gd name="connsiteX1" fmla="*/ 132366 w 190558"/>
                  <a:gd name="connsiteY1" fmla="*/ 5958 h 262194"/>
                  <a:gd name="connsiteX2" fmla="*/ 138399 w 190558"/>
                  <a:gd name="connsiteY2" fmla="*/ 0 h 262194"/>
                  <a:gd name="connsiteX3" fmla="*/ 162652 w 190558"/>
                  <a:gd name="connsiteY3" fmla="*/ 23950 h 262194"/>
                  <a:gd name="connsiteX4" fmla="*/ 190558 w 190558"/>
                  <a:gd name="connsiteY4" fmla="*/ 122634 h 262194"/>
                  <a:gd name="connsiteX5" fmla="*/ 95279 w 190558"/>
                  <a:gd name="connsiteY5" fmla="*/ 262194 h 262194"/>
                  <a:gd name="connsiteX6" fmla="*/ 0 w 190558"/>
                  <a:gd name="connsiteY6" fmla="*/ 122634 h 262194"/>
                  <a:gd name="connsiteX7" fmla="*/ 27907 w 190558"/>
                  <a:gd name="connsiteY7" fmla="*/ 23950 h 262194"/>
                  <a:gd name="connsiteX8" fmla="*/ 52159 w 190558"/>
                  <a:gd name="connsiteY8" fmla="*/ 0 h 262194"/>
                  <a:gd name="connsiteX9" fmla="*/ 58192 w 190558"/>
                  <a:gd name="connsiteY9" fmla="*/ 5958 h 262194"/>
                  <a:gd name="connsiteX10" fmla="*/ 184338 w 190558"/>
                  <a:gd name="connsiteY10" fmla="*/ 108365 h 262194"/>
                  <a:gd name="connsiteX0" fmla="*/ 92898 w 190558"/>
                  <a:gd name="connsiteY0" fmla="*/ 16925 h 262194"/>
                  <a:gd name="connsiteX1" fmla="*/ 132366 w 190558"/>
                  <a:gd name="connsiteY1" fmla="*/ 5958 h 262194"/>
                  <a:gd name="connsiteX2" fmla="*/ 138399 w 190558"/>
                  <a:gd name="connsiteY2" fmla="*/ 0 h 262194"/>
                  <a:gd name="connsiteX3" fmla="*/ 162652 w 190558"/>
                  <a:gd name="connsiteY3" fmla="*/ 23950 h 262194"/>
                  <a:gd name="connsiteX4" fmla="*/ 190558 w 190558"/>
                  <a:gd name="connsiteY4" fmla="*/ 122634 h 262194"/>
                  <a:gd name="connsiteX5" fmla="*/ 95279 w 190558"/>
                  <a:gd name="connsiteY5" fmla="*/ 262194 h 262194"/>
                  <a:gd name="connsiteX6" fmla="*/ 0 w 190558"/>
                  <a:gd name="connsiteY6" fmla="*/ 122634 h 262194"/>
                  <a:gd name="connsiteX7" fmla="*/ 27907 w 190558"/>
                  <a:gd name="connsiteY7" fmla="*/ 23950 h 262194"/>
                  <a:gd name="connsiteX8" fmla="*/ 52159 w 190558"/>
                  <a:gd name="connsiteY8" fmla="*/ 0 h 262194"/>
                  <a:gd name="connsiteX9" fmla="*/ 58192 w 190558"/>
                  <a:gd name="connsiteY9" fmla="*/ 5958 h 262194"/>
                  <a:gd name="connsiteX0" fmla="*/ 132366 w 190558"/>
                  <a:gd name="connsiteY0" fmla="*/ 5958 h 262194"/>
                  <a:gd name="connsiteX1" fmla="*/ 138399 w 190558"/>
                  <a:gd name="connsiteY1" fmla="*/ 0 h 262194"/>
                  <a:gd name="connsiteX2" fmla="*/ 162652 w 190558"/>
                  <a:gd name="connsiteY2" fmla="*/ 23950 h 262194"/>
                  <a:gd name="connsiteX3" fmla="*/ 190558 w 190558"/>
                  <a:gd name="connsiteY3" fmla="*/ 122634 h 262194"/>
                  <a:gd name="connsiteX4" fmla="*/ 95279 w 190558"/>
                  <a:gd name="connsiteY4" fmla="*/ 262194 h 262194"/>
                  <a:gd name="connsiteX5" fmla="*/ 0 w 190558"/>
                  <a:gd name="connsiteY5" fmla="*/ 122634 h 262194"/>
                  <a:gd name="connsiteX6" fmla="*/ 27907 w 190558"/>
                  <a:gd name="connsiteY6" fmla="*/ 23950 h 262194"/>
                  <a:gd name="connsiteX7" fmla="*/ 52159 w 190558"/>
                  <a:gd name="connsiteY7" fmla="*/ 0 h 262194"/>
                  <a:gd name="connsiteX8" fmla="*/ 58192 w 190558"/>
                  <a:gd name="connsiteY8" fmla="*/ 5958 h 262194"/>
                  <a:gd name="connsiteX0" fmla="*/ 132366 w 190558"/>
                  <a:gd name="connsiteY0" fmla="*/ 5958 h 262194"/>
                  <a:gd name="connsiteX1" fmla="*/ 138399 w 190558"/>
                  <a:gd name="connsiteY1" fmla="*/ 0 h 262194"/>
                  <a:gd name="connsiteX2" fmla="*/ 162652 w 190558"/>
                  <a:gd name="connsiteY2" fmla="*/ 23950 h 262194"/>
                  <a:gd name="connsiteX3" fmla="*/ 190558 w 190558"/>
                  <a:gd name="connsiteY3" fmla="*/ 122634 h 262194"/>
                  <a:gd name="connsiteX4" fmla="*/ 95279 w 190558"/>
                  <a:gd name="connsiteY4" fmla="*/ 262194 h 262194"/>
                  <a:gd name="connsiteX5" fmla="*/ 0 w 190558"/>
                  <a:gd name="connsiteY5" fmla="*/ 122634 h 262194"/>
                  <a:gd name="connsiteX6" fmla="*/ 27907 w 190558"/>
                  <a:gd name="connsiteY6" fmla="*/ 23950 h 262194"/>
                  <a:gd name="connsiteX7" fmla="*/ 52159 w 190558"/>
                  <a:gd name="connsiteY7" fmla="*/ 0 h 262194"/>
                  <a:gd name="connsiteX0" fmla="*/ 138399 w 190558"/>
                  <a:gd name="connsiteY0" fmla="*/ 0 h 262194"/>
                  <a:gd name="connsiteX1" fmla="*/ 162652 w 190558"/>
                  <a:gd name="connsiteY1" fmla="*/ 23950 h 262194"/>
                  <a:gd name="connsiteX2" fmla="*/ 190558 w 190558"/>
                  <a:gd name="connsiteY2" fmla="*/ 122634 h 262194"/>
                  <a:gd name="connsiteX3" fmla="*/ 95279 w 190558"/>
                  <a:gd name="connsiteY3" fmla="*/ 262194 h 262194"/>
                  <a:gd name="connsiteX4" fmla="*/ 0 w 190558"/>
                  <a:gd name="connsiteY4" fmla="*/ 122634 h 262194"/>
                  <a:gd name="connsiteX5" fmla="*/ 27907 w 190558"/>
                  <a:gd name="connsiteY5" fmla="*/ 23950 h 262194"/>
                  <a:gd name="connsiteX6" fmla="*/ 52159 w 190558"/>
                  <a:gd name="connsiteY6" fmla="*/ 0 h 262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58" h="262194">
                    <a:moveTo>
                      <a:pt x="138399" y="0"/>
                    </a:moveTo>
                    <a:lnTo>
                      <a:pt x="162652" y="23950"/>
                    </a:lnTo>
                    <a:cubicBezTo>
                      <a:pt x="179894" y="49206"/>
                      <a:pt x="190558" y="84096"/>
                      <a:pt x="190558" y="122634"/>
                    </a:cubicBezTo>
                    <a:cubicBezTo>
                      <a:pt x="190558" y="199711"/>
                      <a:pt x="147900" y="262194"/>
                      <a:pt x="95279" y="262194"/>
                    </a:cubicBezTo>
                    <a:cubicBezTo>
                      <a:pt x="42658" y="262194"/>
                      <a:pt x="0" y="199711"/>
                      <a:pt x="0" y="122634"/>
                    </a:cubicBezTo>
                    <a:cubicBezTo>
                      <a:pt x="0" y="84096"/>
                      <a:pt x="10665" y="49206"/>
                      <a:pt x="27907" y="23950"/>
                    </a:cubicBezTo>
                    <a:lnTo>
                      <a:pt x="52159" y="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" name="楕円 95">
                <a:extLst>
                  <a:ext uri="{FF2B5EF4-FFF2-40B4-BE49-F238E27FC236}">
                    <a16:creationId xmlns:a16="http://schemas.microsoft.com/office/drawing/2014/main" id="{D1EE7236-96FF-45E6-A968-158BE25F8AF0}"/>
                  </a:ext>
                </a:extLst>
              </p:cNvPr>
              <p:cNvSpPr/>
              <p:nvPr/>
            </p:nvSpPr>
            <p:spPr>
              <a:xfrm>
                <a:off x="3309710" y="4111937"/>
                <a:ext cx="110162" cy="9950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" name="楕円 96">
                <a:extLst>
                  <a:ext uri="{FF2B5EF4-FFF2-40B4-BE49-F238E27FC236}">
                    <a16:creationId xmlns:a16="http://schemas.microsoft.com/office/drawing/2014/main" id="{3145B009-F053-4086-8AD3-C1410ECF9BCC}"/>
                  </a:ext>
                </a:extLst>
              </p:cNvPr>
              <p:cNvSpPr/>
              <p:nvPr/>
            </p:nvSpPr>
            <p:spPr>
              <a:xfrm>
                <a:off x="3924072" y="4111937"/>
                <a:ext cx="110162" cy="9950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11D993D4-06EA-4411-AF37-9D29C6FCF756}"/>
                  </a:ext>
                </a:extLst>
              </p:cNvPr>
              <p:cNvSpPr/>
              <p:nvPr/>
            </p:nvSpPr>
            <p:spPr>
              <a:xfrm>
                <a:off x="3171597" y="4085262"/>
                <a:ext cx="386388" cy="74107"/>
              </a:xfrm>
              <a:custGeom>
                <a:avLst/>
                <a:gdLst>
                  <a:gd name="connsiteX0" fmla="*/ 193194 w 386388"/>
                  <a:gd name="connsiteY0" fmla="*/ 0 h 74107"/>
                  <a:gd name="connsiteX1" fmla="*/ 386388 w 386388"/>
                  <a:gd name="connsiteY1" fmla="*/ 68800 h 74107"/>
                  <a:gd name="connsiteX2" fmla="*/ 383380 w 386388"/>
                  <a:gd name="connsiteY2" fmla="*/ 74107 h 74107"/>
                  <a:gd name="connsiteX3" fmla="*/ 331423 w 386388"/>
                  <a:gd name="connsiteY3" fmla="*/ 67320 h 74107"/>
                  <a:gd name="connsiteX4" fmla="*/ 193194 w 386388"/>
                  <a:gd name="connsiteY4" fmla="*/ 61913 h 74107"/>
                  <a:gd name="connsiteX5" fmla="*/ 54966 w 386388"/>
                  <a:gd name="connsiteY5" fmla="*/ 67320 h 74107"/>
                  <a:gd name="connsiteX6" fmla="*/ 3008 w 386388"/>
                  <a:gd name="connsiteY6" fmla="*/ 74107 h 74107"/>
                  <a:gd name="connsiteX7" fmla="*/ 0 w 386388"/>
                  <a:gd name="connsiteY7" fmla="*/ 68800 h 74107"/>
                  <a:gd name="connsiteX8" fmla="*/ 193194 w 386388"/>
                  <a:gd name="connsiteY8" fmla="*/ 0 h 74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6388" h="74107">
                    <a:moveTo>
                      <a:pt x="193194" y="0"/>
                    </a:moveTo>
                    <a:cubicBezTo>
                      <a:pt x="299892" y="0"/>
                      <a:pt x="386388" y="30803"/>
                      <a:pt x="386388" y="68800"/>
                    </a:cubicBezTo>
                    <a:lnTo>
                      <a:pt x="383380" y="74107"/>
                    </a:lnTo>
                    <a:lnTo>
                      <a:pt x="331423" y="67320"/>
                    </a:lnTo>
                    <a:cubicBezTo>
                      <a:pt x="288937" y="63838"/>
                      <a:pt x="242226" y="61913"/>
                      <a:pt x="193194" y="61913"/>
                    </a:cubicBezTo>
                    <a:cubicBezTo>
                      <a:pt x="144162" y="61913"/>
                      <a:pt x="97452" y="63838"/>
                      <a:pt x="54966" y="67320"/>
                    </a:cubicBezTo>
                    <a:lnTo>
                      <a:pt x="3008" y="74107"/>
                    </a:lnTo>
                    <a:lnTo>
                      <a:pt x="0" y="68800"/>
                    </a:lnTo>
                    <a:cubicBezTo>
                      <a:pt x="0" y="30803"/>
                      <a:pt x="86496" y="0"/>
                      <a:pt x="193194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34DD58E0-F902-46A4-8612-C9273CBABBA0}"/>
                  </a:ext>
                </a:extLst>
              </p:cNvPr>
              <p:cNvSpPr/>
              <p:nvPr/>
            </p:nvSpPr>
            <p:spPr>
              <a:xfrm>
                <a:off x="3785959" y="4085262"/>
                <a:ext cx="386388" cy="74107"/>
              </a:xfrm>
              <a:custGeom>
                <a:avLst/>
                <a:gdLst>
                  <a:gd name="connsiteX0" fmla="*/ 193194 w 386388"/>
                  <a:gd name="connsiteY0" fmla="*/ 0 h 74107"/>
                  <a:gd name="connsiteX1" fmla="*/ 386388 w 386388"/>
                  <a:gd name="connsiteY1" fmla="*/ 68800 h 74107"/>
                  <a:gd name="connsiteX2" fmla="*/ 383380 w 386388"/>
                  <a:gd name="connsiteY2" fmla="*/ 74107 h 74107"/>
                  <a:gd name="connsiteX3" fmla="*/ 331423 w 386388"/>
                  <a:gd name="connsiteY3" fmla="*/ 67320 h 74107"/>
                  <a:gd name="connsiteX4" fmla="*/ 193194 w 386388"/>
                  <a:gd name="connsiteY4" fmla="*/ 61913 h 74107"/>
                  <a:gd name="connsiteX5" fmla="*/ 54966 w 386388"/>
                  <a:gd name="connsiteY5" fmla="*/ 67320 h 74107"/>
                  <a:gd name="connsiteX6" fmla="*/ 3008 w 386388"/>
                  <a:gd name="connsiteY6" fmla="*/ 74107 h 74107"/>
                  <a:gd name="connsiteX7" fmla="*/ 0 w 386388"/>
                  <a:gd name="connsiteY7" fmla="*/ 68800 h 74107"/>
                  <a:gd name="connsiteX8" fmla="*/ 193194 w 386388"/>
                  <a:gd name="connsiteY8" fmla="*/ 0 h 74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6388" h="74107">
                    <a:moveTo>
                      <a:pt x="193194" y="0"/>
                    </a:moveTo>
                    <a:cubicBezTo>
                      <a:pt x="299892" y="0"/>
                      <a:pt x="386388" y="30803"/>
                      <a:pt x="386388" y="68800"/>
                    </a:cubicBezTo>
                    <a:lnTo>
                      <a:pt x="383380" y="74107"/>
                    </a:lnTo>
                    <a:lnTo>
                      <a:pt x="331423" y="67320"/>
                    </a:lnTo>
                    <a:cubicBezTo>
                      <a:pt x="288937" y="63838"/>
                      <a:pt x="242226" y="61913"/>
                      <a:pt x="193194" y="61913"/>
                    </a:cubicBezTo>
                    <a:cubicBezTo>
                      <a:pt x="144162" y="61913"/>
                      <a:pt x="97452" y="63838"/>
                      <a:pt x="54966" y="67320"/>
                    </a:cubicBezTo>
                    <a:lnTo>
                      <a:pt x="3008" y="74107"/>
                    </a:lnTo>
                    <a:lnTo>
                      <a:pt x="0" y="68800"/>
                    </a:lnTo>
                    <a:cubicBezTo>
                      <a:pt x="0" y="30803"/>
                      <a:pt x="86496" y="0"/>
                      <a:pt x="193194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7193B810-208A-4969-8069-537B82DF8EAB}"/>
                  </a:ext>
                </a:extLst>
              </p:cNvPr>
              <p:cNvSpPr/>
              <p:nvPr/>
            </p:nvSpPr>
            <p:spPr>
              <a:xfrm rot="900000">
                <a:off x="3181122" y="3935668"/>
                <a:ext cx="367338" cy="113201"/>
              </a:xfrm>
              <a:custGeom>
                <a:avLst/>
                <a:gdLst>
                  <a:gd name="connsiteX0" fmla="*/ 193194 w 386388"/>
                  <a:gd name="connsiteY0" fmla="*/ 0 h 74107"/>
                  <a:gd name="connsiteX1" fmla="*/ 386388 w 386388"/>
                  <a:gd name="connsiteY1" fmla="*/ 68800 h 74107"/>
                  <a:gd name="connsiteX2" fmla="*/ 383380 w 386388"/>
                  <a:gd name="connsiteY2" fmla="*/ 74107 h 74107"/>
                  <a:gd name="connsiteX3" fmla="*/ 331423 w 386388"/>
                  <a:gd name="connsiteY3" fmla="*/ 67320 h 74107"/>
                  <a:gd name="connsiteX4" fmla="*/ 193194 w 386388"/>
                  <a:gd name="connsiteY4" fmla="*/ 61913 h 74107"/>
                  <a:gd name="connsiteX5" fmla="*/ 54966 w 386388"/>
                  <a:gd name="connsiteY5" fmla="*/ 67320 h 74107"/>
                  <a:gd name="connsiteX6" fmla="*/ 3008 w 386388"/>
                  <a:gd name="connsiteY6" fmla="*/ 74107 h 74107"/>
                  <a:gd name="connsiteX7" fmla="*/ 0 w 386388"/>
                  <a:gd name="connsiteY7" fmla="*/ 68800 h 74107"/>
                  <a:gd name="connsiteX8" fmla="*/ 193194 w 386388"/>
                  <a:gd name="connsiteY8" fmla="*/ 0 h 74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6388" h="74107">
                    <a:moveTo>
                      <a:pt x="193194" y="0"/>
                    </a:moveTo>
                    <a:cubicBezTo>
                      <a:pt x="299892" y="0"/>
                      <a:pt x="386388" y="30803"/>
                      <a:pt x="386388" y="68800"/>
                    </a:cubicBezTo>
                    <a:lnTo>
                      <a:pt x="383380" y="74107"/>
                    </a:lnTo>
                    <a:lnTo>
                      <a:pt x="331423" y="67320"/>
                    </a:lnTo>
                    <a:cubicBezTo>
                      <a:pt x="288937" y="63838"/>
                      <a:pt x="242226" y="61913"/>
                      <a:pt x="193194" y="61913"/>
                    </a:cubicBezTo>
                    <a:cubicBezTo>
                      <a:pt x="144162" y="61913"/>
                      <a:pt x="97452" y="63838"/>
                      <a:pt x="54966" y="67320"/>
                    </a:cubicBezTo>
                    <a:lnTo>
                      <a:pt x="3008" y="74107"/>
                    </a:lnTo>
                    <a:lnTo>
                      <a:pt x="0" y="68800"/>
                    </a:lnTo>
                    <a:cubicBezTo>
                      <a:pt x="0" y="30803"/>
                      <a:pt x="86496" y="0"/>
                      <a:pt x="193194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B8ED54F7-153C-4B6B-92F2-2A8F9029FA44}"/>
                  </a:ext>
                </a:extLst>
              </p:cNvPr>
              <p:cNvSpPr/>
              <p:nvPr/>
            </p:nvSpPr>
            <p:spPr>
              <a:xfrm rot="20700000">
                <a:off x="3795484" y="3935668"/>
                <a:ext cx="367338" cy="113201"/>
              </a:xfrm>
              <a:custGeom>
                <a:avLst/>
                <a:gdLst>
                  <a:gd name="connsiteX0" fmla="*/ 193194 w 386388"/>
                  <a:gd name="connsiteY0" fmla="*/ 0 h 74107"/>
                  <a:gd name="connsiteX1" fmla="*/ 386388 w 386388"/>
                  <a:gd name="connsiteY1" fmla="*/ 68800 h 74107"/>
                  <a:gd name="connsiteX2" fmla="*/ 383380 w 386388"/>
                  <a:gd name="connsiteY2" fmla="*/ 74107 h 74107"/>
                  <a:gd name="connsiteX3" fmla="*/ 331423 w 386388"/>
                  <a:gd name="connsiteY3" fmla="*/ 67320 h 74107"/>
                  <a:gd name="connsiteX4" fmla="*/ 193194 w 386388"/>
                  <a:gd name="connsiteY4" fmla="*/ 61913 h 74107"/>
                  <a:gd name="connsiteX5" fmla="*/ 54966 w 386388"/>
                  <a:gd name="connsiteY5" fmla="*/ 67320 h 74107"/>
                  <a:gd name="connsiteX6" fmla="*/ 3008 w 386388"/>
                  <a:gd name="connsiteY6" fmla="*/ 74107 h 74107"/>
                  <a:gd name="connsiteX7" fmla="*/ 0 w 386388"/>
                  <a:gd name="connsiteY7" fmla="*/ 68800 h 74107"/>
                  <a:gd name="connsiteX8" fmla="*/ 193194 w 386388"/>
                  <a:gd name="connsiteY8" fmla="*/ 0 h 74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6388" h="74107">
                    <a:moveTo>
                      <a:pt x="193194" y="0"/>
                    </a:moveTo>
                    <a:cubicBezTo>
                      <a:pt x="299892" y="0"/>
                      <a:pt x="386388" y="30803"/>
                      <a:pt x="386388" y="68800"/>
                    </a:cubicBezTo>
                    <a:lnTo>
                      <a:pt x="383380" y="74107"/>
                    </a:lnTo>
                    <a:lnTo>
                      <a:pt x="331423" y="67320"/>
                    </a:lnTo>
                    <a:cubicBezTo>
                      <a:pt x="288937" y="63838"/>
                      <a:pt x="242226" y="61913"/>
                      <a:pt x="193194" y="61913"/>
                    </a:cubicBezTo>
                    <a:cubicBezTo>
                      <a:pt x="144162" y="61913"/>
                      <a:pt x="97452" y="63838"/>
                      <a:pt x="54966" y="67320"/>
                    </a:cubicBezTo>
                    <a:lnTo>
                      <a:pt x="3008" y="74107"/>
                    </a:lnTo>
                    <a:lnTo>
                      <a:pt x="0" y="68800"/>
                    </a:lnTo>
                    <a:cubicBezTo>
                      <a:pt x="0" y="30803"/>
                      <a:pt x="86496" y="0"/>
                      <a:pt x="193194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" name="月 101">
                <a:extLst>
                  <a:ext uri="{FF2B5EF4-FFF2-40B4-BE49-F238E27FC236}">
                    <a16:creationId xmlns:a16="http://schemas.microsoft.com/office/drawing/2014/main" id="{D90329A5-D444-4EA8-AC3E-C2FA0DE1765F}"/>
                  </a:ext>
                </a:extLst>
              </p:cNvPr>
              <p:cNvSpPr/>
              <p:nvPr/>
            </p:nvSpPr>
            <p:spPr>
              <a:xfrm rot="13500000" flipH="1">
                <a:off x="3296813" y="4457743"/>
                <a:ext cx="66294" cy="257607"/>
              </a:xfrm>
              <a:prstGeom prst="moon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月 102">
                <a:extLst>
                  <a:ext uri="{FF2B5EF4-FFF2-40B4-BE49-F238E27FC236}">
                    <a16:creationId xmlns:a16="http://schemas.microsoft.com/office/drawing/2014/main" id="{BD79D581-C5E0-4EE5-97ED-849A727F44B6}"/>
                  </a:ext>
                </a:extLst>
              </p:cNvPr>
              <p:cNvSpPr/>
              <p:nvPr/>
            </p:nvSpPr>
            <p:spPr>
              <a:xfrm rot="8100000">
                <a:off x="3980297" y="4457743"/>
                <a:ext cx="66294" cy="257607"/>
              </a:xfrm>
              <a:prstGeom prst="moon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4FEDCC1F-B0F0-45FD-B1DF-46F2C799C51A}"/>
                  </a:ext>
                </a:extLst>
              </p:cNvPr>
              <p:cNvGrpSpPr/>
              <p:nvPr/>
            </p:nvGrpSpPr>
            <p:grpSpPr>
              <a:xfrm>
                <a:off x="3503983" y="4658006"/>
                <a:ext cx="344672" cy="104686"/>
                <a:chOff x="5775324" y="5176160"/>
                <a:chExt cx="282576" cy="156524"/>
              </a:xfrm>
            </p:grpSpPr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A92938C4-5F30-4D73-99E9-9AAF265D4642}"/>
                    </a:ext>
                  </a:extLst>
                </p:cNvPr>
                <p:cNvSpPr/>
                <p:nvPr/>
              </p:nvSpPr>
              <p:spPr>
                <a:xfrm>
                  <a:off x="5775324" y="5176160"/>
                  <a:ext cx="282576" cy="156524"/>
                </a:xfrm>
                <a:custGeom>
                  <a:avLst/>
                  <a:gdLst>
                    <a:gd name="connsiteX0" fmla="*/ 110031 w 282576"/>
                    <a:gd name="connsiteY0" fmla="*/ 0 h 156524"/>
                    <a:gd name="connsiteX1" fmla="*/ 121515 w 282576"/>
                    <a:gd name="connsiteY1" fmla="*/ 15123 h 156524"/>
                    <a:gd name="connsiteX2" fmla="*/ 141288 w 282576"/>
                    <a:gd name="connsiteY2" fmla="*/ 22921 h 156524"/>
                    <a:gd name="connsiteX3" fmla="*/ 161062 w 282576"/>
                    <a:gd name="connsiteY3" fmla="*/ 15123 h 156524"/>
                    <a:gd name="connsiteX4" fmla="*/ 172546 w 282576"/>
                    <a:gd name="connsiteY4" fmla="*/ 0 h 156524"/>
                    <a:gd name="connsiteX5" fmla="*/ 196284 w 282576"/>
                    <a:gd name="connsiteY5" fmla="*/ 2715 h 156524"/>
                    <a:gd name="connsiteX6" fmla="*/ 282576 w 282576"/>
                    <a:gd name="connsiteY6" fmla="*/ 76474 h 156524"/>
                    <a:gd name="connsiteX7" fmla="*/ 141288 w 282576"/>
                    <a:gd name="connsiteY7" fmla="*/ 156524 h 156524"/>
                    <a:gd name="connsiteX8" fmla="*/ 0 w 282576"/>
                    <a:gd name="connsiteY8" fmla="*/ 76474 h 156524"/>
                    <a:gd name="connsiteX9" fmla="*/ 86293 w 282576"/>
                    <a:gd name="connsiteY9" fmla="*/ 2715 h 156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82576" h="156524">
                      <a:moveTo>
                        <a:pt x="110031" y="0"/>
                      </a:moveTo>
                      <a:lnTo>
                        <a:pt x="121515" y="15123"/>
                      </a:lnTo>
                      <a:cubicBezTo>
                        <a:pt x="127592" y="20145"/>
                        <a:pt x="134274" y="22921"/>
                        <a:pt x="141288" y="22921"/>
                      </a:cubicBezTo>
                      <a:cubicBezTo>
                        <a:pt x="148302" y="22921"/>
                        <a:pt x="154984" y="20145"/>
                        <a:pt x="161062" y="15123"/>
                      </a:cubicBezTo>
                      <a:lnTo>
                        <a:pt x="172546" y="0"/>
                      </a:lnTo>
                      <a:lnTo>
                        <a:pt x="196284" y="2715"/>
                      </a:lnTo>
                      <a:cubicBezTo>
                        <a:pt x="246994" y="14867"/>
                        <a:pt x="282576" y="43317"/>
                        <a:pt x="282576" y="76474"/>
                      </a:cubicBezTo>
                      <a:cubicBezTo>
                        <a:pt x="282576" y="120684"/>
                        <a:pt x="219319" y="156524"/>
                        <a:pt x="141288" y="156524"/>
                      </a:cubicBezTo>
                      <a:cubicBezTo>
                        <a:pt x="63257" y="156524"/>
                        <a:pt x="0" y="120684"/>
                        <a:pt x="0" y="76474"/>
                      </a:cubicBezTo>
                      <a:cubicBezTo>
                        <a:pt x="0" y="43317"/>
                        <a:pt x="35582" y="14867"/>
                        <a:pt x="86293" y="2715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" name="楕円 105">
                  <a:extLst>
                    <a:ext uri="{FF2B5EF4-FFF2-40B4-BE49-F238E27FC236}">
                      <a16:creationId xmlns:a16="http://schemas.microsoft.com/office/drawing/2014/main" id="{14D63A18-4D07-4083-BAFA-1FB7401CC366}"/>
                    </a:ext>
                  </a:extLst>
                </p:cNvPr>
                <p:cNvSpPr/>
                <p:nvPr/>
              </p:nvSpPr>
              <p:spPr>
                <a:xfrm flipV="1">
                  <a:off x="5777706" y="5229393"/>
                  <a:ext cx="277814" cy="45720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373170AE-2D4D-4233-A329-ED00779F1D2D}"/>
              </a:ext>
            </a:extLst>
          </p:cNvPr>
          <p:cNvGrpSpPr/>
          <p:nvPr/>
        </p:nvGrpSpPr>
        <p:grpSpPr>
          <a:xfrm>
            <a:off x="3958030" y="3737263"/>
            <a:ext cx="1989939" cy="2707718"/>
            <a:chOff x="3958030" y="3737263"/>
            <a:chExt cx="1989939" cy="2707718"/>
          </a:xfrm>
        </p:grpSpPr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9BC5404B-D8B2-4CB8-8028-413858F163DA}"/>
                </a:ext>
              </a:extLst>
            </p:cNvPr>
            <p:cNvGrpSpPr/>
            <p:nvPr/>
          </p:nvGrpSpPr>
          <p:grpSpPr>
            <a:xfrm>
              <a:off x="3958030" y="3737263"/>
              <a:ext cx="1989939" cy="2707718"/>
              <a:chOff x="2924176" y="588622"/>
              <a:chExt cx="1624012" cy="2209800"/>
            </a:xfrm>
          </p:grpSpPr>
          <p:sp>
            <p:nvSpPr>
              <p:cNvPr id="118" name="正方形/長方形 117">
                <a:extLst>
                  <a:ext uri="{FF2B5EF4-FFF2-40B4-BE49-F238E27FC236}">
                    <a16:creationId xmlns:a16="http://schemas.microsoft.com/office/drawing/2014/main" id="{02CDDB76-99AE-46F4-9EEA-0250D3CF2E96}"/>
                  </a:ext>
                </a:extLst>
              </p:cNvPr>
              <p:cNvSpPr/>
              <p:nvPr/>
            </p:nvSpPr>
            <p:spPr>
              <a:xfrm>
                <a:off x="2924176" y="588622"/>
                <a:ext cx="1624012" cy="220980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  <p:sp>
            <p:nvSpPr>
              <p:cNvPr id="119" name="正方形/長方形 118">
                <a:extLst>
                  <a:ext uri="{FF2B5EF4-FFF2-40B4-BE49-F238E27FC236}">
                    <a16:creationId xmlns:a16="http://schemas.microsoft.com/office/drawing/2014/main" id="{7AC5CB15-BE46-406B-984B-2C7F39BC4402}"/>
                  </a:ext>
                </a:extLst>
              </p:cNvPr>
              <p:cNvSpPr/>
              <p:nvPr/>
            </p:nvSpPr>
            <p:spPr>
              <a:xfrm>
                <a:off x="3124201" y="1304904"/>
                <a:ext cx="1223962" cy="1161574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テキスト ボックス 119">
                <a:extLst>
                  <a:ext uri="{FF2B5EF4-FFF2-40B4-BE49-F238E27FC236}">
                    <a16:creationId xmlns:a16="http://schemas.microsoft.com/office/drawing/2014/main" id="{7C8D8901-9FA0-478D-9E39-68B7190E7DC4}"/>
                  </a:ext>
                </a:extLst>
              </p:cNvPr>
              <p:cNvSpPr txBox="1"/>
              <p:nvPr/>
            </p:nvSpPr>
            <p:spPr>
              <a:xfrm>
                <a:off x="3119439" y="927835"/>
                <a:ext cx="1233486" cy="2931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0000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指名手配</a:t>
                </a:r>
              </a:p>
            </p:txBody>
          </p:sp>
          <p:sp>
            <p:nvSpPr>
              <p:cNvPr id="121" name="テキスト ボックス 120">
                <a:extLst>
                  <a:ext uri="{FF2B5EF4-FFF2-40B4-BE49-F238E27FC236}">
                    <a16:creationId xmlns:a16="http://schemas.microsoft.com/office/drawing/2014/main" id="{A8DDDA7A-EE95-4E1E-BA3E-0CBAF21BBEF1}"/>
                  </a:ext>
                </a:extLst>
              </p:cNvPr>
              <p:cNvSpPr txBox="1"/>
              <p:nvPr/>
            </p:nvSpPr>
            <p:spPr>
              <a:xfrm>
                <a:off x="3119439" y="708877"/>
                <a:ext cx="1233486" cy="16252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numCol="1" rtlCol="0">
                <a:prstTxWarp prst="textPlain">
                  <a:avLst/>
                </a:prstTxWarp>
                <a:spAutoFit/>
              </a:bodyPr>
              <a:lstStyle>
                <a:defPPr>
                  <a:defRPr lang="en-US"/>
                </a:defPPr>
                <a:lvl1pPr>
                  <a:defRPr kumimoji="1" b="1">
                    <a:latin typeface="Meiryo UI" panose="020B0604030504040204" pitchFamily="50" charset="-128"/>
                    <a:ea typeface="Meiryo UI" panose="020B0604030504040204" pitchFamily="50" charset="-128"/>
                  </a:defRPr>
                </a:lvl1pPr>
              </a:lstStyle>
              <a:p>
                <a:r>
                  <a:rPr lang="ja-JP" altLang="en-US" dirty="0"/>
                  <a:t>この顔にピンときたら</a:t>
                </a:r>
              </a:p>
            </p:txBody>
          </p:sp>
          <p:sp>
            <p:nvSpPr>
              <p:cNvPr id="122" name="テキスト ボックス 121">
                <a:extLst>
                  <a:ext uri="{FF2B5EF4-FFF2-40B4-BE49-F238E27FC236}">
                    <a16:creationId xmlns:a16="http://schemas.microsoft.com/office/drawing/2014/main" id="{90FA4E1C-DD9A-4700-84CD-22A820ECAC66}"/>
                  </a:ext>
                </a:extLst>
              </p:cNvPr>
              <p:cNvSpPr txBox="1"/>
              <p:nvPr/>
            </p:nvSpPr>
            <p:spPr>
              <a:xfrm>
                <a:off x="3382964" y="2525412"/>
                <a:ext cx="706436" cy="16252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numCol="1" rtlCol="0">
                <a:prstTxWarp prst="textPlain">
                  <a:avLst/>
                </a:prstTxWarp>
                <a:spAutoFit/>
              </a:bodyPr>
              <a:lstStyle>
                <a:defPPr>
                  <a:defRPr lang="en-US"/>
                </a:defPPr>
                <a:lvl1pPr>
                  <a:defRPr kumimoji="1" b="1">
                    <a:latin typeface="Meiryo UI" panose="020B0604030504040204" pitchFamily="50" charset="-128"/>
                    <a:ea typeface="Meiryo UI" panose="020B0604030504040204" pitchFamily="50" charset="-128"/>
                  </a:defRPr>
                </a:lvl1pPr>
              </a:lstStyle>
              <a:p>
                <a:r>
                  <a:rPr lang="ja-JP" altLang="en-US" dirty="0"/>
                  <a:t>強盗犯</a:t>
                </a:r>
              </a:p>
            </p:txBody>
          </p:sp>
          <p:grpSp>
            <p:nvGrpSpPr>
              <p:cNvPr id="123" name="グループ化 122">
                <a:extLst>
                  <a:ext uri="{FF2B5EF4-FFF2-40B4-BE49-F238E27FC236}">
                    <a16:creationId xmlns:a16="http://schemas.microsoft.com/office/drawing/2014/main" id="{66C9892B-81CB-40B4-A93F-26F973D81309}"/>
                  </a:ext>
                </a:extLst>
              </p:cNvPr>
              <p:cNvGrpSpPr/>
              <p:nvPr/>
            </p:nvGrpSpPr>
            <p:grpSpPr>
              <a:xfrm>
                <a:off x="3262975" y="1302108"/>
                <a:ext cx="969300" cy="1173189"/>
                <a:chOff x="5648154" y="3359826"/>
                <a:chExt cx="2468438" cy="2987667"/>
              </a:xfrm>
            </p:grpSpPr>
            <p:sp>
              <p:nvSpPr>
                <p:cNvPr id="124" name="片側の 2 つの角を丸めた四角形 144">
                  <a:extLst>
                    <a:ext uri="{FF2B5EF4-FFF2-40B4-BE49-F238E27FC236}">
                      <a16:creationId xmlns:a16="http://schemas.microsoft.com/office/drawing/2014/main" id="{FEAF4267-BF08-4A3B-9E59-3A8ECAE8A9C8}"/>
                    </a:ext>
                  </a:extLst>
                </p:cNvPr>
                <p:cNvSpPr/>
                <p:nvPr/>
              </p:nvSpPr>
              <p:spPr>
                <a:xfrm>
                  <a:off x="6333756" y="4982090"/>
                  <a:ext cx="1250966" cy="1315985"/>
                </a:xfrm>
                <a:custGeom>
                  <a:avLst/>
                  <a:gdLst>
                    <a:gd name="connsiteX0" fmla="*/ 356976 w 1250966"/>
                    <a:gd name="connsiteY0" fmla="*/ 0 h 1311223"/>
                    <a:gd name="connsiteX1" fmla="*/ 893990 w 1250966"/>
                    <a:gd name="connsiteY1" fmla="*/ 0 h 1311223"/>
                    <a:gd name="connsiteX2" fmla="*/ 1250966 w 1250966"/>
                    <a:gd name="connsiteY2" fmla="*/ 356976 h 1311223"/>
                    <a:gd name="connsiteX3" fmla="*/ 1250966 w 1250966"/>
                    <a:gd name="connsiteY3" fmla="*/ 1311223 h 1311223"/>
                    <a:gd name="connsiteX4" fmla="*/ 1250966 w 1250966"/>
                    <a:gd name="connsiteY4" fmla="*/ 1311223 h 1311223"/>
                    <a:gd name="connsiteX5" fmla="*/ 0 w 1250966"/>
                    <a:gd name="connsiteY5" fmla="*/ 1311223 h 1311223"/>
                    <a:gd name="connsiteX6" fmla="*/ 0 w 1250966"/>
                    <a:gd name="connsiteY6" fmla="*/ 1311223 h 1311223"/>
                    <a:gd name="connsiteX7" fmla="*/ 0 w 1250966"/>
                    <a:gd name="connsiteY7" fmla="*/ 356976 h 1311223"/>
                    <a:gd name="connsiteX8" fmla="*/ 356976 w 1250966"/>
                    <a:gd name="connsiteY8" fmla="*/ 0 h 1311223"/>
                    <a:gd name="connsiteX0" fmla="*/ 356976 w 1250966"/>
                    <a:gd name="connsiteY0" fmla="*/ 0 h 1311223"/>
                    <a:gd name="connsiteX1" fmla="*/ 893990 w 1250966"/>
                    <a:gd name="connsiteY1" fmla="*/ 0 h 1311223"/>
                    <a:gd name="connsiteX2" fmla="*/ 1250966 w 1250966"/>
                    <a:gd name="connsiteY2" fmla="*/ 356976 h 1311223"/>
                    <a:gd name="connsiteX3" fmla="*/ 1250966 w 1250966"/>
                    <a:gd name="connsiteY3" fmla="*/ 1311223 h 1311223"/>
                    <a:gd name="connsiteX4" fmla="*/ 1250966 w 1250966"/>
                    <a:gd name="connsiteY4" fmla="*/ 1311223 h 1311223"/>
                    <a:gd name="connsiteX5" fmla="*/ 0 w 1250966"/>
                    <a:gd name="connsiteY5" fmla="*/ 1311223 h 1311223"/>
                    <a:gd name="connsiteX6" fmla="*/ 116681 w 1250966"/>
                    <a:gd name="connsiteY6" fmla="*/ 1308841 h 1311223"/>
                    <a:gd name="connsiteX7" fmla="*/ 0 w 1250966"/>
                    <a:gd name="connsiteY7" fmla="*/ 356976 h 1311223"/>
                    <a:gd name="connsiteX8" fmla="*/ 356976 w 1250966"/>
                    <a:gd name="connsiteY8" fmla="*/ 0 h 1311223"/>
                    <a:gd name="connsiteX0" fmla="*/ 356976 w 1250966"/>
                    <a:gd name="connsiteY0" fmla="*/ 0 h 1311223"/>
                    <a:gd name="connsiteX1" fmla="*/ 893990 w 1250966"/>
                    <a:gd name="connsiteY1" fmla="*/ 0 h 1311223"/>
                    <a:gd name="connsiteX2" fmla="*/ 1250966 w 1250966"/>
                    <a:gd name="connsiteY2" fmla="*/ 356976 h 1311223"/>
                    <a:gd name="connsiteX3" fmla="*/ 1250966 w 1250966"/>
                    <a:gd name="connsiteY3" fmla="*/ 1311223 h 1311223"/>
                    <a:gd name="connsiteX4" fmla="*/ 1067610 w 1250966"/>
                    <a:gd name="connsiteY4" fmla="*/ 1311223 h 1311223"/>
                    <a:gd name="connsiteX5" fmla="*/ 0 w 1250966"/>
                    <a:gd name="connsiteY5" fmla="*/ 1311223 h 1311223"/>
                    <a:gd name="connsiteX6" fmla="*/ 116681 w 1250966"/>
                    <a:gd name="connsiteY6" fmla="*/ 1308841 h 1311223"/>
                    <a:gd name="connsiteX7" fmla="*/ 0 w 1250966"/>
                    <a:gd name="connsiteY7" fmla="*/ 356976 h 1311223"/>
                    <a:gd name="connsiteX8" fmla="*/ 356976 w 1250966"/>
                    <a:gd name="connsiteY8" fmla="*/ 0 h 1311223"/>
                    <a:gd name="connsiteX0" fmla="*/ 356976 w 1250966"/>
                    <a:gd name="connsiteY0" fmla="*/ 0 h 1311223"/>
                    <a:gd name="connsiteX1" fmla="*/ 893990 w 1250966"/>
                    <a:gd name="connsiteY1" fmla="*/ 0 h 1311223"/>
                    <a:gd name="connsiteX2" fmla="*/ 1250966 w 1250966"/>
                    <a:gd name="connsiteY2" fmla="*/ 356976 h 1311223"/>
                    <a:gd name="connsiteX3" fmla="*/ 1067610 w 1250966"/>
                    <a:gd name="connsiteY3" fmla="*/ 1311223 h 1311223"/>
                    <a:gd name="connsiteX4" fmla="*/ 0 w 1250966"/>
                    <a:gd name="connsiteY4" fmla="*/ 1311223 h 1311223"/>
                    <a:gd name="connsiteX5" fmla="*/ 116681 w 1250966"/>
                    <a:gd name="connsiteY5" fmla="*/ 1308841 h 1311223"/>
                    <a:gd name="connsiteX6" fmla="*/ 0 w 1250966"/>
                    <a:gd name="connsiteY6" fmla="*/ 356976 h 1311223"/>
                    <a:gd name="connsiteX7" fmla="*/ 356976 w 1250966"/>
                    <a:gd name="connsiteY7" fmla="*/ 0 h 1311223"/>
                    <a:gd name="connsiteX0" fmla="*/ 356976 w 1250966"/>
                    <a:gd name="connsiteY0" fmla="*/ 0 h 1311223"/>
                    <a:gd name="connsiteX1" fmla="*/ 893990 w 1250966"/>
                    <a:gd name="connsiteY1" fmla="*/ 0 h 1311223"/>
                    <a:gd name="connsiteX2" fmla="*/ 1250966 w 1250966"/>
                    <a:gd name="connsiteY2" fmla="*/ 356976 h 1311223"/>
                    <a:gd name="connsiteX3" fmla="*/ 1067610 w 1250966"/>
                    <a:gd name="connsiteY3" fmla="*/ 1311223 h 1311223"/>
                    <a:gd name="connsiteX4" fmla="*/ 116681 w 1250966"/>
                    <a:gd name="connsiteY4" fmla="*/ 1308841 h 1311223"/>
                    <a:gd name="connsiteX5" fmla="*/ 0 w 1250966"/>
                    <a:gd name="connsiteY5" fmla="*/ 356976 h 1311223"/>
                    <a:gd name="connsiteX6" fmla="*/ 356976 w 1250966"/>
                    <a:gd name="connsiteY6" fmla="*/ 0 h 1311223"/>
                    <a:gd name="connsiteX0" fmla="*/ 356976 w 1250966"/>
                    <a:gd name="connsiteY0" fmla="*/ 0 h 1311223"/>
                    <a:gd name="connsiteX1" fmla="*/ 893990 w 1250966"/>
                    <a:gd name="connsiteY1" fmla="*/ 0 h 1311223"/>
                    <a:gd name="connsiteX2" fmla="*/ 1250966 w 1250966"/>
                    <a:gd name="connsiteY2" fmla="*/ 356976 h 1311223"/>
                    <a:gd name="connsiteX3" fmla="*/ 1067610 w 1250966"/>
                    <a:gd name="connsiteY3" fmla="*/ 1311223 h 1311223"/>
                    <a:gd name="connsiteX4" fmla="*/ 116681 w 1250966"/>
                    <a:gd name="connsiteY4" fmla="*/ 1308841 h 1311223"/>
                    <a:gd name="connsiteX5" fmla="*/ 0 w 1250966"/>
                    <a:gd name="connsiteY5" fmla="*/ 356976 h 1311223"/>
                    <a:gd name="connsiteX6" fmla="*/ 356976 w 1250966"/>
                    <a:gd name="connsiteY6" fmla="*/ 0 h 1311223"/>
                    <a:gd name="connsiteX0" fmla="*/ 356976 w 1250966"/>
                    <a:gd name="connsiteY0" fmla="*/ 0 h 1315985"/>
                    <a:gd name="connsiteX1" fmla="*/ 893990 w 1250966"/>
                    <a:gd name="connsiteY1" fmla="*/ 0 h 1315985"/>
                    <a:gd name="connsiteX2" fmla="*/ 1250966 w 1250966"/>
                    <a:gd name="connsiteY2" fmla="*/ 356976 h 1315985"/>
                    <a:gd name="connsiteX3" fmla="*/ 1067610 w 1250966"/>
                    <a:gd name="connsiteY3" fmla="*/ 1311223 h 1315985"/>
                    <a:gd name="connsiteX4" fmla="*/ 161925 w 1250966"/>
                    <a:gd name="connsiteY4" fmla="*/ 1315985 h 1315985"/>
                    <a:gd name="connsiteX5" fmla="*/ 0 w 1250966"/>
                    <a:gd name="connsiteY5" fmla="*/ 356976 h 1315985"/>
                    <a:gd name="connsiteX6" fmla="*/ 356976 w 1250966"/>
                    <a:gd name="connsiteY6" fmla="*/ 0 h 1315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50966" h="1315985">
                      <a:moveTo>
                        <a:pt x="356976" y="0"/>
                      </a:moveTo>
                      <a:lnTo>
                        <a:pt x="893990" y="0"/>
                      </a:lnTo>
                      <a:cubicBezTo>
                        <a:pt x="1091142" y="0"/>
                        <a:pt x="1250966" y="159824"/>
                        <a:pt x="1250966" y="356976"/>
                      </a:cubicBezTo>
                      <a:lnTo>
                        <a:pt x="1067610" y="1311223"/>
                      </a:lnTo>
                      <a:lnTo>
                        <a:pt x="161925" y="1315985"/>
                      </a:lnTo>
                      <a:lnTo>
                        <a:pt x="0" y="356976"/>
                      </a:lnTo>
                      <a:cubicBezTo>
                        <a:pt x="0" y="159824"/>
                        <a:pt x="159824" y="0"/>
                        <a:pt x="356976" y="0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5E062550-71D5-4CC4-BA99-397AA7B58C0A}"/>
                    </a:ext>
                  </a:extLst>
                </p:cNvPr>
                <p:cNvSpPr/>
                <p:nvPr/>
              </p:nvSpPr>
              <p:spPr>
                <a:xfrm>
                  <a:off x="6655336" y="4683540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26" name="グループ化 125">
                  <a:extLst>
                    <a:ext uri="{FF2B5EF4-FFF2-40B4-BE49-F238E27FC236}">
                      <a16:creationId xmlns:a16="http://schemas.microsoft.com/office/drawing/2014/main" id="{3AAC7E97-9AAA-4251-B4A5-F0C0C28823D6}"/>
                    </a:ext>
                  </a:extLst>
                </p:cNvPr>
                <p:cNvGrpSpPr/>
                <p:nvPr/>
              </p:nvGrpSpPr>
              <p:grpSpPr>
                <a:xfrm rot="21094969">
                  <a:off x="6200282" y="3359826"/>
                  <a:ext cx="1354697" cy="1681299"/>
                  <a:chOff x="6298863" y="3383451"/>
                  <a:chExt cx="1354697" cy="1681299"/>
                </a:xfrm>
              </p:grpSpPr>
              <p:grpSp>
                <p:nvGrpSpPr>
                  <p:cNvPr id="136" name="グループ化 135">
                    <a:extLst>
                      <a:ext uri="{FF2B5EF4-FFF2-40B4-BE49-F238E27FC236}">
                        <a16:creationId xmlns:a16="http://schemas.microsoft.com/office/drawing/2014/main" id="{DC8039A4-CC29-4BC5-9264-8C764441EC6B}"/>
                      </a:ext>
                    </a:extLst>
                  </p:cNvPr>
                  <p:cNvGrpSpPr/>
                  <p:nvPr/>
                </p:nvGrpSpPr>
                <p:grpSpPr>
                  <a:xfrm>
                    <a:off x="6316020" y="3595688"/>
                    <a:ext cx="1337540" cy="1273979"/>
                    <a:chOff x="3719469" y="3595688"/>
                    <a:chExt cx="1337540" cy="1273979"/>
                  </a:xfrm>
                </p:grpSpPr>
                <p:sp>
                  <p:nvSpPr>
                    <p:cNvPr id="155" name="円/楕円 156">
                      <a:extLst>
                        <a:ext uri="{FF2B5EF4-FFF2-40B4-BE49-F238E27FC236}">
                          <a16:creationId xmlns:a16="http://schemas.microsoft.com/office/drawing/2014/main" id="{D01B9701-225A-4B22-8514-B0971344116D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3719469" y="4068545"/>
                      <a:ext cx="292865" cy="454903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56" name="グループ化 155">
                      <a:extLst>
                        <a:ext uri="{FF2B5EF4-FFF2-40B4-BE49-F238E27FC236}">
                          <a16:creationId xmlns:a16="http://schemas.microsoft.com/office/drawing/2014/main" id="{6D7B37EE-8370-4A1B-BBB7-91C0808E36DD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4764144" y="4047967"/>
                      <a:ext cx="292865" cy="454903"/>
                      <a:chOff x="2629810" y="4189273"/>
                      <a:chExt cx="228026" cy="354190"/>
                    </a:xfrm>
                  </p:grpSpPr>
                  <p:sp>
                    <p:nvSpPr>
                      <p:cNvPr id="158" name="円/楕円 156">
                        <a:extLst>
                          <a:ext uri="{FF2B5EF4-FFF2-40B4-BE49-F238E27FC236}">
                            <a16:creationId xmlns:a16="http://schemas.microsoft.com/office/drawing/2014/main" id="{22F97770-9CC5-40AF-90BF-D58910856E90}"/>
                          </a:ext>
                        </a:extLst>
                      </p:cNvPr>
                      <p:cNvSpPr/>
                      <p:nvPr/>
                    </p:nvSpPr>
                    <p:spPr>
                      <a:xfrm rot="20700000">
                        <a:off x="2629810" y="4189273"/>
                        <a:ext cx="228026" cy="354190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59" name="円/楕円 156">
                        <a:extLst>
                          <a:ext uri="{FF2B5EF4-FFF2-40B4-BE49-F238E27FC236}">
                            <a16:creationId xmlns:a16="http://schemas.microsoft.com/office/drawing/2014/main" id="{4D7E7FFC-A0F5-4909-8A3B-7599F83B2423}"/>
                          </a:ext>
                        </a:extLst>
                      </p:cNvPr>
                      <p:cNvSpPr/>
                      <p:nvPr/>
                    </p:nvSpPr>
                    <p:spPr>
                      <a:xfrm rot="20700000">
                        <a:off x="2666477" y="4246226"/>
                        <a:ext cx="154692" cy="240282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57" name="四角形: 角を丸くする 156">
                      <a:extLst>
                        <a:ext uri="{FF2B5EF4-FFF2-40B4-BE49-F238E27FC236}">
                          <a16:creationId xmlns:a16="http://schemas.microsoft.com/office/drawing/2014/main" id="{7AED18B7-C0C0-4995-82C1-DDE66D6648A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84490" y="3595688"/>
                      <a:ext cx="1149460" cy="127397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37" name="楕円 237">
                    <a:extLst>
                      <a:ext uri="{FF2B5EF4-FFF2-40B4-BE49-F238E27FC236}">
                        <a16:creationId xmlns:a16="http://schemas.microsoft.com/office/drawing/2014/main" id="{E5F4805D-ED10-48C7-8FEA-04FC6F3441EC}"/>
                      </a:ext>
                    </a:extLst>
                  </p:cNvPr>
                  <p:cNvSpPr/>
                  <p:nvPr/>
                </p:nvSpPr>
                <p:spPr>
                  <a:xfrm>
                    <a:off x="6352429" y="3383451"/>
                    <a:ext cx="1197123" cy="636673"/>
                  </a:xfrm>
                  <a:custGeom>
                    <a:avLst/>
                    <a:gdLst>
                      <a:gd name="connsiteX0" fmla="*/ 0 w 1197121"/>
                      <a:gd name="connsiteY0" fmla="*/ 107493 h 214985"/>
                      <a:gd name="connsiteX1" fmla="*/ 598561 w 1197121"/>
                      <a:gd name="connsiteY1" fmla="*/ 0 h 214985"/>
                      <a:gd name="connsiteX2" fmla="*/ 1197122 w 1197121"/>
                      <a:gd name="connsiteY2" fmla="*/ 107493 h 214985"/>
                      <a:gd name="connsiteX3" fmla="*/ 598561 w 1197121"/>
                      <a:gd name="connsiteY3" fmla="*/ 214986 h 214985"/>
                      <a:gd name="connsiteX4" fmla="*/ 0 w 1197121"/>
                      <a:gd name="connsiteY4" fmla="*/ 107493 h 214985"/>
                      <a:gd name="connsiteX0" fmla="*/ 1 w 1197123"/>
                      <a:gd name="connsiteY0" fmla="*/ 452774 h 560267"/>
                      <a:gd name="connsiteX1" fmla="*/ 603325 w 1197123"/>
                      <a:gd name="connsiteY1" fmla="*/ 0 h 560267"/>
                      <a:gd name="connsiteX2" fmla="*/ 1197123 w 1197123"/>
                      <a:gd name="connsiteY2" fmla="*/ 452774 h 560267"/>
                      <a:gd name="connsiteX3" fmla="*/ 598562 w 1197123"/>
                      <a:gd name="connsiteY3" fmla="*/ 560267 h 560267"/>
                      <a:gd name="connsiteX4" fmla="*/ 1 w 1197123"/>
                      <a:gd name="connsiteY4" fmla="*/ 452774 h 5602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97123" h="560267">
                        <a:moveTo>
                          <a:pt x="1" y="452774"/>
                        </a:moveTo>
                        <a:cubicBezTo>
                          <a:pt x="795" y="359396"/>
                          <a:pt x="272749" y="0"/>
                          <a:pt x="603325" y="0"/>
                        </a:cubicBezTo>
                        <a:cubicBezTo>
                          <a:pt x="933901" y="0"/>
                          <a:pt x="1197123" y="393407"/>
                          <a:pt x="1197123" y="452774"/>
                        </a:cubicBezTo>
                        <a:cubicBezTo>
                          <a:pt x="1197123" y="512141"/>
                          <a:pt x="929138" y="560267"/>
                          <a:pt x="598562" y="560267"/>
                        </a:cubicBezTo>
                        <a:cubicBezTo>
                          <a:pt x="267986" y="560267"/>
                          <a:pt x="-793" y="546152"/>
                          <a:pt x="1" y="452774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85000"/>
                      <a:lumOff val="1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8" name="楕円 237">
                    <a:extLst>
                      <a:ext uri="{FF2B5EF4-FFF2-40B4-BE49-F238E27FC236}">
                        <a16:creationId xmlns:a16="http://schemas.microsoft.com/office/drawing/2014/main" id="{AE967919-DB6D-4E27-AC49-DC1D28748D0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371478" y="4483157"/>
                    <a:ext cx="1159024" cy="581593"/>
                  </a:xfrm>
                  <a:custGeom>
                    <a:avLst/>
                    <a:gdLst>
                      <a:gd name="connsiteX0" fmla="*/ 0 w 1197121"/>
                      <a:gd name="connsiteY0" fmla="*/ 107493 h 214985"/>
                      <a:gd name="connsiteX1" fmla="*/ 598561 w 1197121"/>
                      <a:gd name="connsiteY1" fmla="*/ 0 h 214985"/>
                      <a:gd name="connsiteX2" fmla="*/ 1197122 w 1197121"/>
                      <a:gd name="connsiteY2" fmla="*/ 107493 h 214985"/>
                      <a:gd name="connsiteX3" fmla="*/ 598561 w 1197121"/>
                      <a:gd name="connsiteY3" fmla="*/ 214986 h 214985"/>
                      <a:gd name="connsiteX4" fmla="*/ 0 w 1197121"/>
                      <a:gd name="connsiteY4" fmla="*/ 107493 h 214985"/>
                      <a:gd name="connsiteX0" fmla="*/ 1 w 1197123"/>
                      <a:gd name="connsiteY0" fmla="*/ 452774 h 560267"/>
                      <a:gd name="connsiteX1" fmla="*/ 603325 w 1197123"/>
                      <a:gd name="connsiteY1" fmla="*/ 0 h 560267"/>
                      <a:gd name="connsiteX2" fmla="*/ 1197123 w 1197123"/>
                      <a:gd name="connsiteY2" fmla="*/ 452774 h 560267"/>
                      <a:gd name="connsiteX3" fmla="*/ 598562 w 1197123"/>
                      <a:gd name="connsiteY3" fmla="*/ 560267 h 560267"/>
                      <a:gd name="connsiteX4" fmla="*/ 1 w 1197123"/>
                      <a:gd name="connsiteY4" fmla="*/ 452774 h 560267"/>
                      <a:gd name="connsiteX0" fmla="*/ 1 w 1197123"/>
                      <a:gd name="connsiteY0" fmla="*/ 452774 h 482834"/>
                      <a:gd name="connsiteX1" fmla="*/ 603325 w 1197123"/>
                      <a:gd name="connsiteY1" fmla="*/ 0 h 482834"/>
                      <a:gd name="connsiteX2" fmla="*/ 1197123 w 1197123"/>
                      <a:gd name="connsiteY2" fmla="*/ 452774 h 482834"/>
                      <a:gd name="connsiteX3" fmla="*/ 608401 w 1197123"/>
                      <a:gd name="connsiteY3" fmla="*/ 441650 h 482834"/>
                      <a:gd name="connsiteX4" fmla="*/ 1 w 1197123"/>
                      <a:gd name="connsiteY4" fmla="*/ 452774 h 482834"/>
                      <a:gd name="connsiteX0" fmla="*/ 3 w 1197125"/>
                      <a:gd name="connsiteY0" fmla="*/ 452788 h 482848"/>
                      <a:gd name="connsiteX1" fmla="*/ 603327 w 1197125"/>
                      <a:gd name="connsiteY1" fmla="*/ 14 h 482848"/>
                      <a:gd name="connsiteX2" fmla="*/ 1197125 w 1197125"/>
                      <a:gd name="connsiteY2" fmla="*/ 452788 h 482848"/>
                      <a:gd name="connsiteX3" fmla="*/ 608403 w 1197125"/>
                      <a:gd name="connsiteY3" fmla="*/ 441664 h 482848"/>
                      <a:gd name="connsiteX4" fmla="*/ 3 w 1197125"/>
                      <a:gd name="connsiteY4" fmla="*/ 452788 h 4828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97125" h="482848">
                        <a:moveTo>
                          <a:pt x="3" y="452788"/>
                        </a:moveTo>
                        <a:cubicBezTo>
                          <a:pt x="-843" y="379180"/>
                          <a:pt x="160533" y="-2675"/>
                          <a:pt x="603327" y="14"/>
                        </a:cubicBezTo>
                        <a:cubicBezTo>
                          <a:pt x="933903" y="14"/>
                          <a:pt x="1197125" y="393421"/>
                          <a:pt x="1197125" y="452788"/>
                        </a:cubicBezTo>
                        <a:cubicBezTo>
                          <a:pt x="1197125" y="512155"/>
                          <a:pt x="938979" y="441664"/>
                          <a:pt x="608403" y="441664"/>
                        </a:cubicBezTo>
                        <a:cubicBezTo>
                          <a:pt x="277827" y="441664"/>
                          <a:pt x="849" y="526396"/>
                          <a:pt x="3" y="452788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9" name="フリーフォーム: 図形 138">
                    <a:extLst>
                      <a:ext uri="{FF2B5EF4-FFF2-40B4-BE49-F238E27FC236}">
                        <a16:creationId xmlns:a16="http://schemas.microsoft.com/office/drawing/2014/main" id="{4B13A842-CADB-4319-B899-E2A9081461D9}"/>
                      </a:ext>
                    </a:extLst>
                  </p:cNvPr>
                  <p:cNvSpPr/>
                  <p:nvPr/>
                </p:nvSpPr>
                <p:spPr>
                  <a:xfrm>
                    <a:off x="6806976" y="4355355"/>
                    <a:ext cx="180209" cy="229843"/>
                  </a:xfrm>
                  <a:custGeom>
                    <a:avLst/>
                    <a:gdLst>
                      <a:gd name="connsiteX0" fmla="*/ 52159 w 190558"/>
                      <a:gd name="connsiteY0" fmla="*/ 0 h 262194"/>
                      <a:gd name="connsiteX1" fmla="*/ 58192 w 190558"/>
                      <a:gd name="connsiteY1" fmla="*/ 5958 h 262194"/>
                      <a:gd name="connsiteX2" fmla="*/ 95279 w 190558"/>
                      <a:gd name="connsiteY2" fmla="*/ 16925 h 262194"/>
                      <a:gd name="connsiteX3" fmla="*/ 132366 w 190558"/>
                      <a:gd name="connsiteY3" fmla="*/ 5958 h 262194"/>
                      <a:gd name="connsiteX4" fmla="*/ 138399 w 190558"/>
                      <a:gd name="connsiteY4" fmla="*/ 0 h 262194"/>
                      <a:gd name="connsiteX5" fmla="*/ 162652 w 190558"/>
                      <a:gd name="connsiteY5" fmla="*/ 23950 h 262194"/>
                      <a:gd name="connsiteX6" fmla="*/ 190558 w 190558"/>
                      <a:gd name="connsiteY6" fmla="*/ 122634 h 262194"/>
                      <a:gd name="connsiteX7" fmla="*/ 95279 w 190558"/>
                      <a:gd name="connsiteY7" fmla="*/ 262194 h 262194"/>
                      <a:gd name="connsiteX8" fmla="*/ 0 w 190558"/>
                      <a:gd name="connsiteY8" fmla="*/ 122634 h 262194"/>
                      <a:gd name="connsiteX9" fmla="*/ 27907 w 190558"/>
                      <a:gd name="connsiteY9" fmla="*/ 23950 h 262194"/>
                      <a:gd name="connsiteX0" fmla="*/ 52159 w 190558"/>
                      <a:gd name="connsiteY0" fmla="*/ 0 h 262194"/>
                      <a:gd name="connsiteX1" fmla="*/ 58192 w 190558"/>
                      <a:gd name="connsiteY1" fmla="*/ 5958 h 262194"/>
                      <a:gd name="connsiteX2" fmla="*/ 92898 w 190558"/>
                      <a:gd name="connsiteY2" fmla="*/ 16925 h 262194"/>
                      <a:gd name="connsiteX3" fmla="*/ 132366 w 190558"/>
                      <a:gd name="connsiteY3" fmla="*/ 5958 h 262194"/>
                      <a:gd name="connsiteX4" fmla="*/ 138399 w 190558"/>
                      <a:gd name="connsiteY4" fmla="*/ 0 h 262194"/>
                      <a:gd name="connsiteX5" fmla="*/ 162652 w 190558"/>
                      <a:gd name="connsiteY5" fmla="*/ 23950 h 262194"/>
                      <a:gd name="connsiteX6" fmla="*/ 190558 w 190558"/>
                      <a:gd name="connsiteY6" fmla="*/ 122634 h 262194"/>
                      <a:gd name="connsiteX7" fmla="*/ 95279 w 190558"/>
                      <a:gd name="connsiteY7" fmla="*/ 262194 h 262194"/>
                      <a:gd name="connsiteX8" fmla="*/ 0 w 190558"/>
                      <a:gd name="connsiteY8" fmla="*/ 122634 h 262194"/>
                      <a:gd name="connsiteX9" fmla="*/ 27907 w 190558"/>
                      <a:gd name="connsiteY9" fmla="*/ 23950 h 262194"/>
                      <a:gd name="connsiteX10" fmla="*/ 52159 w 190558"/>
                      <a:gd name="connsiteY10" fmla="*/ 0 h 262194"/>
                      <a:gd name="connsiteX0" fmla="*/ 92898 w 190558"/>
                      <a:gd name="connsiteY0" fmla="*/ 16925 h 262194"/>
                      <a:gd name="connsiteX1" fmla="*/ 132366 w 190558"/>
                      <a:gd name="connsiteY1" fmla="*/ 5958 h 262194"/>
                      <a:gd name="connsiteX2" fmla="*/ 138399 w 190558"/>
                      <a:gd name="connsiteY2" fmla="*/ 0 h 262194"/>
                      <a:gd name="connsiteX3" fmla="*/ 162652 w 190558"/>
                      <a:gd name="connsiteY3" fmla="*/ 23950 h 262194"/>
                      <a:gd name="connsiteX4" fmla="*/ 190558 w 190558"/>
                      <a:gd name="connsiteY4" fmla="*/ 122634 h 262194"/>
                      <a:gd name="connsiteX5" fmla="*/ 95279 w 190558"/>
                      <a:gd name="connsiteY5" fmla="*/ 262194 h 262194"/>
                      <a:gd name="connsiteX6" fmla="*/ 0 w 190558"/>
                      <a:gd name="connsiteY6" fmla="*/ 122634 h 262194"/>
                      <a:gd name="connsiteX7" fmla="*/ 27907 w 190558"/>
                      <a:gd name="connsiteY7" fmla="*/ 23950 h 262194"/>
                      <a:gd name="connsiteX8" fmla="*/ 52159 w 190558"/>
                      <a:gd name="connsiteY8" fmla="*/ 0 h 262194"/>
                      <a:gd name="connsiteX9" fmla="*/ 58192 w 190558"/>
                      <a:gd name="connsiteY9" fmla="*/ 5958 h 262194"/>
                      <a:gd name="connsiteX10" fmla="*/ 184338 w 190558"/>
                      <a:gd name="connsiteY10" fmla="*/ 108365 h 262194"/>
                      <a:gd name="connsiteX0" fmla="*/ 92898 w 190558"/>
                      <a:gd name="connsiteY0" fmla="*/ 16925 h 262194"/>
                      <a:gd name="connsiteX1" fmla="*/ 132366 w 190558"/>
                      <a:gd name="connsiteY1" fmla="*/ 5958 h 262194"/>
                      <a:gd name="connsiteX2" fmla="*/ 138399 w 190558"/>
                      <a:gd name="connsiteY2" fmla="*/ 0 h 262194"/>
                      <a:gd name="connsiteX3" fmla="*/ 162652 w 190558"/>
                      <a:gd name="connsiteY3" fmla="*/ 23950 h 262194"/>
                      <a:gd name="connsiteX4" fmla="*/ 190558 w 190558"/>
                      <a:gd name="connsiteY4" fmla="*/ 122634 h 262194"/>
                      <a:gd name="connsiteX5" fmla="*/ 95279 w 190558"/>
                      <a:gd name="connsiteY5" fmla="*/ 262194 h 262194"/>
                      <a:gd name="connsiteX6" fmla="*/ 0 w 190558"/>
                      <a:gd name="connsiteY6" fmla="*/ 122634 h 262194"/>
                      <a:gd name="connsiteX7" fmla="*/ 27907 w 190558"/>
                      <a:gd name="connsiteY7" fmla="*/ 23950 h 262194"/>
                      <a:gd name="connsiteX8" fmla="*/ 52159 w 190558"/>
                      <a:gd name="connsiteY8" fmla="*/ 0 h 262194"/>
                      <a:gd name="connsiteX9" fmla="*/ 58192 w 190558"/>
                      <a:gd name="connsiteY9" fmla="*/ 5958 h 262194"/>
                      <a:gd name="connsiteX0" fmla="*/ 132366 w 190558"/>
                      <a:gd name="connsiteY0" fmla="*/ 5958 h 262194"/>
                      <a:gd name="connsiteX1" fmla="*/ 138399 w 190558"/>
                      <a:gd name="connsiteY1" fmla="*/ 0 h 262194"/>
                      <a:gd name="connsiteX2" fmla="*/ 162652 w 190558"/>
                      <a:gd name="connsiteY2" fmla="*/ 23950 h 262194"/>
                      <a:gd name="connsiteX3" fmla="*/ 190558 w 190558"/>
                      <a:gd name="connsiteY3" fmla="*/ 122634 h 262194"/>
                      <a:gd name="connsiteX4" fmla="*/ 95279 w 190558"/>
                      <a:gd name="connsiteY4" fmla="*/ 262194 h 262194"/>
                      <a:gd name="connsiteX5" fmla="*/ 0 w 190558"/>
                      <a:gd name="connsiteY5" fmla="*/ 122634 h 262194"/>
                      <a:gd name="connsiteX6" fmla="*/ 27907 w 190558"/>
                      <a:gd name="connsiteY6" fmla="*/ 23950 h 262194"/>
                      <a:gd name="connsiteX7" fmla="*/ 52159 w 190558"/>
                      <a:gd name="connsiteY7" fmla="*/ 0 h 262194"/>
                      <a:gd name="connsiteX8" fmla="*/ 58192 w 190558"/>
                      <a:gd name="connsiteY8" fmla="*/ 5958 h 262194"/>
                      <a:gd name="connsiteX0" fmla="*/ 132366 w 190558"/>
                      <a:gd name="connsiteY0" fmla="*/ 5958 h 262194"/>
                      <a:gd name="connsiteX1" fmla="*/ 138399 w 190558"/>
                      <a:gd name="connsiteY1" fmla="*/ 0 h 262194"/>
                      <a:gd name="connsiteX2" fmla="*/ 162652 w 190558"/>
                      <a:gd name="connsiteY2" fmla="*/ 23950 h 262194"/>
                      <a:gd name="connsiteX3" fmla="*/ 190558 w 190558"/>
                      <a:gd name="connsiteY3" fmla="*/ 122634 h 262194"/>
                      <a:gd name="connsiteX4" fmla="*/ 95279 w 190558"/>
                      <a:gd name="connsiteY4" fmla="*/ 262194 h 262194"/>
                      <a:gd name="connsiteX5" fmla="*/ 0 w 190558"/>
                      <a:gd name="connsiteY5" fmla="*/ 122634 h 262194"/>
                      <a:gd name="connsiteX6" fmla="*/ 27907 w 190558"/>
                      <a:gd name="connsiteY6" fmla="*/ 23950 h 262194"/>
                      <a:gd name="connsiteX7" fmla="*/ 52159 w 190558"/>
                      <a:gd name="connsiteY7" fmla="*/ 0 h 262194"/>
                      <a:gd name="connsiteX0" fmla="*/ 138399 w 190558"/>
                      <a:gd name="connsiteY0" fmla="*/ 0 h 262194"/>
                      <a:gd name="connsiteX1" fmla="*/ 162652 w 190558"/>
                      <a:gd name="connsiteY1" fmla="*/ 23950 h 262194"/>
                      <a:gd name="connsiteX2" fmla="*/ 190558 w 190558"/>
                      <a:gd name="connsiteY2" fmla="*/ 122634 h 262194"/>
                      <a:gd name="connsiteX3" fmla="*/ 95279 w 190558"/>
                      <a:gd name="connsiteY3" fmla="*/ 262194 h 262194"/>
                      <a:gd name="connsiteX4" fmla="*/ 0 w 190558"/>
                      <a:gd name="connsiteY4" fmla="*/ 122634 h 262194"/>
                      <a:gd name="connsiteX5" fmla="*/ 27907 w 190558"/>
                      <a:gd name="connsiteY5" fmla="*/ 23950 h 262194"/>
                      <a:gd name="connsiteX6" fmla="*/ 52159 w 190558"/>
                      <a:gd name="connsiteY6" fmla="*/ 0 h 2621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90558" h="262194">
                        <a:moveTo>
                          <a:pt x="138399" y="0"/>
                        </a:moveTo>
                        <a:lnTo>
                          <a:pt x="162652" y="23950"/>
                        </a:lnTo>
                        <a:cubicBezTo>
                          <a:pt x="179894" y="49206"/>
                          <a:pt x="190558" y="84096"/>
                          <a:pt x="190558" y="122634"/>
                        </a:cubicBezTo>
                        <a:cubicBezTo>
                          <a:pt x="190558" y="199711"/>
                          <a:pt x="147900" y="262194"/>
                          <a:pt x="95279" y="262194"/>
                        </a:cubicBezTo>
                        <a:cubicBezTo>
                          <a:pt x="42658" y="262194"/>
                          <a:pt x="0" y="199711"/>
                          <a:pt x="0" y="122634"/>
                        </a:cubicBezTo>
                        <a:cubicBezTo>
                          <a:pt x="0" y="84096"/>
                          <a:pt x="10665" y="49206"/>
                          <a:pt x="27907" y="23950"/>
                        </a:cubicBezTo>
                        <a:lnTo>
                          <a:pt x="52159" y="0"/>
                        </a:lnTo>
                      </a:path>
                    </a:pathLst>
                  </a:custGeom>
                  <a:solidFill>
                    <a:schemeClr val="tx1">
                      <a:lumMod val="50000"/>
                      <a:lumOff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0" name="楕円 139">
                    <a:extLst>
                      <a:ext uri="{FF2B5EF4-FFF2-40B4-BE49-F238E27FC236}">
                        <a16:creationId xmlns:a16="http://schemas.microsoft.com/office/drawing/2014/main" id="{F8FEE2DE-BB1F-40BC-A7BC-7BB7E0F67A49}"/>
                      </a:ext>
                    </a:extLst>
                  </p:cNvPr>
                  <p:cNvSpPr/>
                  <p:nvPr/>
                </p:nvSpPr>
                <p:spPr>
                  <a:xfrm>
                    <a:off x="6450297" y="4375310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1" name="楕円 140">
                    <a:extLst>
                      <a:ext uri="{FF2B5EF4-FFF2-40B4-BE49-F238E27FC236}">
                        <a16:creationId xmlns:a16="http://schemas.microsoft.com/office/drawing/2014/main" id="{75E9BCCB-B20F-4609-895B-B9BB16F1FBE1}"/>
                      </a:ext>
                    </a:extLst>
                  </p:cNvPr>
                  <p:cNvSpPr/>
                  <p:nvPr/>
                </p:nvSpPr>
                <p:spPr>
                  <a:xfrm>
                    <a:off x="6514591" y="4434841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2" name="楕円 141">
                    <a:extLst>
                      <a:ext uri="{FF2B5EF4-FFF2-40B4-BE49-F238E27FC236}">
                        <a16:creationId xmlns:a16="http://schemas.microsoft.com/office/drawing/2014/main" id="{934BE2AA-2134-4E77-8DA9-C3EF7B5D4EF1}"/>
                      </a:ext>
                    </a:extLst>
                  </p:cNvPr>
                  <p:cNvSpPr/>
                  <p:nvPr/>
                </p:nvSpPr>
                <p:spPr>
                  <a:xfrm>
                    <a:off x="6571741" y="4337210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3" name="楕円 142">
                    <a:extLst>
                      <a:ext uri="{FF2B5EF4-FFF2-40B4-BE49-F238E27FC236}">
                        <a16:creationId xmlns:a16="http://schemas.microsoft.com/office/drawing/2014/main" id="{A978A977-35F7-45C7-BC88-0D712C2D77F3}"/>
                      </a:ext>
                    </a:extLst>
                  </p:cNvPr>
                  <p:cNvSpPr/>
                  <p:nvPr/>
                </p:nvSpPr>
                <p:spPr>
                  <a:xfrm>
                    <a:off x="7404049" y="4421029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4" name="楕円 143">
                    <a:extLst>
                      <a:ext uri="{FF2B5EF4-FFF2-40B4-BE49-F238E27FC236}">
                        <a16:creationId xmlns:a16="http://schemas.microsoft.com/office/drawing/2014/main" id="{58C51274-6899-43AC-A19C-9A9D9208ACC3}"/>
                      </a:ext>
                    </a:extLst>
                  </p:cNvPr>
                  <p:cNvSpPr/>
                  <p:nvPr/>
                </p:nvSpPr>
                <p:spPr>
                  <a:xfrm>
                    <a:off x="7438516" y="4337210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5" name="楕円 144">
                    <a:extLst>
                      <a:ext uri="{FF2B5EF4-FFF2-40B4-BE49-F238E27FC236}">
                        <a16:creationId xmlns:a16="http://schemas.microsoft.com/office/drawing/2014/main" id="{316D9A92-89CE-4950-B5C7-26E3344D7F5F}"/>
                      </a:ext>
                    </a:extLst>
                  </p:cNvPr>
                  <p:cNvSpPr/>
                  <p:nvPr/>
                </p:nvSpPr>
                <p:spPr>
                  <a:xfrm>
                    <a:off x="7307547" y="4380072"/>
                    <a:ext cx="45719" cy="45719"/>
                  </a:xfrm>
                  <a:prstGeom prst="ellipse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46" name="グループ化 145">
                    <a:extLst>
                      <a:ext uri="{FF2B5EF4-FFF2-40B4-BE49-F238E27FC236}">
                        <a16:creationId xmlns:a16="http://schemas.microsoft.com/office/drawing/2014/main" id="{EE31EEDF-9B6C-4538-9108-7ED1691D4F6D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6415967" y="4107062"/>
                    <a:ext cx="437637" cy="206933"/>
                    <a:chOff x="3278981" y="3786423"/>
                    <a:chExt cx="437637" cy="206933"/>
                  </a:xfrm>
                </p:grpSpPr>
                <p:sp>
                  <p:nvSpPr>
                    <p:cNvPr id="152" name="楕円 151">
                      <a:extLst>
                        <a:ext uri="{FF2B5EF4-FFF2-40B4-BE49-F238E27FC236}">
                          <a16:creationId xmlns:a16="http://schemas.microsoft.com/office/drawing/2014/main" id="{AAA78EB5-B7F5-43F4-82ED-6B284809BB8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78981" y="3796110"/>
                      <a:ext cx="437637" cy="197246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53" name="楕円 152">
                      <a:extLst>
                        <a:ext uri="{FF2B5EF4-FFF2-40B4-BE49-F238E27FC236}">
                          <a16:creationId xmlns:a16="http://schemas.microsoft.com/office/drawing/2014/main" id="{0B6F068E-54CB-4D1B-BAF1-6C2E654D832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41579" y="3843300"/>
                      <a:ext cx="108878" cy="108876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4" name="フリーフォーム: 図形 153">
                      <a:extLst>
                        <a:ext uri="{FF2B5EF4-FFF2-40B4-BE49-F238E27FC236}">
                          <a16:creationId xmlns:a16="http://schemas.microsoft.com/office/drawing/2014/main" id="{8E62B7F0-629C-4B55-AB5E-18D5DF03F32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84323" y="3786423"/>
                      <a:ext cx="426954" cy="86697"/>
                    </a:xfrm>
                    <a:custGeom>
                      <a:avLst/>
                      <a:gdLst>
                        <a:gd name="connsiteX0" fmla="*/ 213477 w 426954"/>
                        <a:gd name="connsiteY0" fmla="*/ 0 h 86697"/>
                        <a:gd name="connsiteX1" fmla="*/ 415100 w 426954"/>
                        <a:gd name="connsiteY1" fmla="*/ 60235 h 86697"/>
                        <a:gd name="connsiteX2" fmla="*/ 426954 w 426954"/>
                        <a:gd name="connsiteY2" fmla="*/ 86697 h 86697"/>
                        <a:gd name="connsiteX3" fmla="*/ 423981 w 426954"/>
                        <a:gd name="connsiteY3" fmla="*/ 86331 h 86697"/>
                        <a:gd name="connsiteX4" fmla="*/ 213477 w 426954"/>
                        <a:gd name="connsiteY4" fmla="*/ 78581 h 86697"/>
                        <a:gd name="connsiteX5" fmla="*/ 2973 w 426954"/>
                        <a:gd name="connsiteY5" fmla="*/ 86331 h 86697"/>
                        <a:gd name="connsiteX6" fmla="*/ 0 w 426954"/>
                        <a:gd name="connsiteY6" fmla="*/ 86697 h 86697"/>
                        <a:gd name="connsiteX7" fmla="*/ 11854 w 426954"/>
                        <a:gd name="connsiteY7" fmla="*/ 60235 h 86697"/>
                        <a:gd name="connsiteX8" fmla="*/ 213477 w 426954"/>
                        <a:gd name="connsiteY8" fmla="*/ 0 h 866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26954" h="86697">
                          <a:moveTo>
                            <a:pt x="213477" y="0"/>
                          </a:moveTo>
                          <a:cubicBezTo>
                            <a:pt x="304115" y="0"/>
                            <a:pt x="381882" y="24837"/>
                            <a:pt x="415100" y="60235"/>
                          </a:cubicBezTo>
                          <a:lnTo>
                            <a:pt x="426954" y="86697"/>
                          </a:lnTo>
                          <a:lnTo>
                            <a:pt x="423981" y="86331"/>
                          </a:lnTo>
                          <a:cubicBezTo>
                            <a:pt x="359281" y="81341"/>
                            <a:pt x="288146" y="78581"/>
                            <a:pt x="213477" y="78581"/>
                          </a:cubicBezTo>
                          <a:cubicBezTo>
                            <a:pt x="138808" y="78581"/>
                            <a:pt x="67674" y="81341"/>
                            <a:pt x="2973" y="86331"/>
                          </a:cubicBezTo>
                          <a:lnTo>
                            <a:pt x="0" y="86697"/>
                          </a:lnTo>
                          <a:lnTo>
                            <a:pt x="11854" y="60235"/>
                          </a:lnTo>
                          <a:cubicBezTo>
                            <a:pt x="45073" y="24837"/>
                            <a:pt x="122840" y="0"/>
                            <a:pt x="213477" y="0"/>
                          </a:cubicBezTo>
                          <a:close/>
                        </a:path>
                      </a:pathLst>
                    </a:cu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47" name="グループ化 146">
                    <a:extLst>
                      <a:ext uri="{FF2B5EF4-FFF2-40B4-BE49-F238E27FC236}">
                        <a16:creationId xmlns:a16="http://schemas.microsoft.com/office/drawing/2014/main" id="{D970C5FA-646F-4250-A822-22DC1A0513F6}"/>
                      </a:ext>
                    </a:extLst>
                  </p:cNvPr>
                  <p:cNvGrpSpPr/>
                  <p:nvPr/>
                </p:nvGrpSpPr>
                <p:grpSpPr>
                  <a:xfrm rot="20700000" flipH="1">
                    <a:off x="7048303" y="4107062"/>
                    <a:ext cx="437637" cy="206933"/>
                    <a:chOff x="3278981" y="3786423"/>
                    <a:chExt cx="437637" cy="206933"/>
                  </a:xfrm>
                </p:grpSpPr>
                <p:sp>
                  <p:nvSpPr>
                    <p:cNvPr id="149" name="楕円 148">
                      <a:extLst>
                        <a:ext uri="{FF2B5EF4-FFF2-40B4-BE49-F238E27FC236}">
                          <a16:creationId xmlns:a16="http://schemas.microsoft.com/office/drawing/2014/main" id="{DA726C97-DD51-4F00-BBC3-4B90E84F1E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78981" y="3796110"/>
                      <a:ext cx="437637" cy="197246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50" name="楕円 149">
                      <a:extLst>
                        <a:ext uri="{FF2B5EF4-FFF2-40B4-BE49-F238E27FC236}">
                          <a16:creationId xmlns:a16="http://schemas.microsoft.com/office/drawing/2014/main" id="{9CF60318-F789-4DC6-B677-2F701919005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55052" y="3838714"/>
                      <a:ext cx="108878" cy="108876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1" name="フリーフォーム: 図形 150">
                      <a:extLst>
                        <a:ext uri="{FF2B5EF4-FFF2-40B4-BE49-F238E27FC236}">
                          <a16:creationId xmlns:a16="http://schemas.microsoft.com/office/drawing/2014/main" id="{6AE08235-FE3E-4022-9A50-8F1B6F30C0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84323" y="3786423"/>
                      <a:ext cx="426954" cy="86697"/>
                    </a:xfrm>
                    <a:custGeom>
                      <a:avLst/>
                      <a:gdLst>
                        <a:gd name="connsiteX0" fmla="*/ 213477 w 426954"/>
                        <a:gd name="connsiteY0" fmla="*/ 0 h 86697"/>
                        <a:gd name="connsiteX1" fmla="*/ 415100 w 426954"/>
                        <a:gd name="connsiteY1" fmla="*/ 60235 h 86697"/>
                        <a:gd name="connsiteX2" fmla="*/ 426954 w 426954"/>
                        <a:gd name="connsiteY2" fmla="*/ 86697 h 86697"/>
                        <a:gd name="connsiteX3" fmla="*/ 423981 w 426954"/>
                        <a:gd name="connsiteY3" fmla="*/ 86331 h 86697"/>
                        <a:gd name="connsiteX4" fmla="*/ 213477 w 426954"/>
                        <a:gd name="connsiteY4" fmla="*/ 78581 h 86697"/>
                        <a:gd name="connsiteX5" fmla="*/ 2973 w 426954"/>
                        <a:gd name="connsiteY5" fmla="*/ 86331 h 86697"/>
                        <a:gd name="connsiteX6" fmla="*/ 0 w 426954"/>
                        <a:gd name="connsiteY6" fmla="*/ 86697 h 86697"/>
                        <a:gd name="connsiteX7" fmla="*/ 11854 w 426954"/>
                        <a:gd name="connsiteY7" fmla="*/ 60235 h 86697"/>
                        <a:gd name="connsiteX8" fmla="*/ 213477 w 426954"/>
                        <a:gd name="connsiteY8" fmla="*/ 0 h 866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26954" h="86697">
                          <a:moveTo>
                            <a:pt x="213477" y="0"/>
                          </a:moveTo>
                          <a:cubicBezTo>
                            <a:pt x="304115" y="0"/>
                            <a:pt x="381882" y="24837"/>
                            <a:pt x="415100" y="60235"/>
                          </a:cubicBezTo>
                          <a:lnTo>
                            <a:pt x="426954" y="86697"/>
                          </a:lnTo>
                          <a:lnTo>
                            <a:pt x="423981" y="86331"/>
                          </a:lnTo>
                          <a:cubicBezTo>
                            <a:pt x="359281" y="81341"/>
                            <a:pt x="288146" y="78581"/>
                            <a:pt x="213477" y="78581"/>
                          </a:cubicBezTo>
                          <a:cubicBezTo>
                            <a:pt x="138808" y="78581"/>
                            <a:pt x="67674" y="81341"/>
                            <a:pt x="2973" y="86331"/>
                          </a:cubicBezTo>
                          <a:lnTo>
                            <a:pt x="0" y="86697"/>
                          </a:lnTo>
                          <a:lnTo>
                            <a:pt x="11854" y="60235"/>
                          </a:lnTo>
                          <a:cubicBezTo>
                            <a:pt x="45073" y="24837"/>
                            <a:pt x="122840" y="0"/>
                            <a:pt x="213477" y="0"/>
                          </a:cubicBezTo>
                          <a:close/>
                        </a:path>
                      </a:pathLst>
                    </a:cu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48" name="四角形: 角を丸くする 147">
                    <a:extLst>
                      <a:ext uri="{FF2B5EF4-FFF2-40B4-BE49-F238E27FC236}">
                        <a16:creationId xmlns:a16="http://schemas.microsoft.com/office/drawing/2014/main" id="{D3549A9E-373F-450E-BC12-C58D64E9E6AB}"/>
                      </a:ext>
                    </a:extLst>
                  </p:cNvPr>
                  <p:cNvSpPr/>
                  <p:nvPr/>
                </p:nvSpPr>
                <p:spPr>
                  <a:xfrm>
                    <a:off x="6298863" y="3846485"/>
                    <a:ext cx="1331652" cy="333799"/>
                  </a:xfrm>
                  <a:prstGeom prst="roundRect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27" name="台形 265">
                  <a:extLst>
                    <a:ext uri="{FF2B5EF4-FFF2-40B4-BE49-F238E27FC236}">
                      <a16:creationId xmlns:a16="http://schemas.microsoft.com/office/drawing/2014/main" id="{A69672D4-1998-4569-831C-B172381BFF51}"/>
                    </a:ext>
                  </a:extLst>
                </p:cNvPr>
                <p:cNvSpPr/>
                <p:nvPr/>
              </p:nvSpPr>
              <p:spPr>
                <a:xfrm rot="3302263">
                  <a:off x="7408172" y="4677401"/>
                  <a:ext cx="563441" cy="716593"/>
                </a:xfrm>
                <a:custGeom>
                  <a:avLst/>
                  <a:gdLst>
                    <a:gd name="connsiteX0" fmla="*/ 0 w 574738"/>
                    <a:gd name="connsiteY0" fmla="*/ 683814 h 683814"/>
                    <a:gd name="connsiteX1" fmla="*/ 106240 w 574738"/>
                    <a:gd name="connsiteY1" fmla="*/ 0 h 683814"/>
                    <a:gd name="connsiteX2" fmla="*/ 468498 w 574738"/>
                    <a:gd name="connsiteY2" fmla="*/ 0 h 683814"/>
                    <a:gd name="connsiteX3" fmla="*/ 574738 w 574738"/>
                    <a:gd name="connsiteY3" fmla="*/ 683814 h 683814"/>
                    <a:gd name="connsiteX4" fmla="*/ 0 w 574738"/>
                    <a:gd name="connsiteY4" fmla="*/ 683814 h 683814"/>
                    <a:gd name="connsiteX0" fmla="*/ 0 w 574738"/>
                    <a:gd name="connsiteY0" fmla="*/ 683814 h 684527"/>
                    <a:gd name="connsiteX1" fmla="*/ 106240 w 574738"/>
                    <a:gd name="connsiteY1" fmla="*/ 0 h 684527"/>
                    <a:gd name="connsiteX2" fmla="*/ 468498 w 574738"/>
                    <a:gd name="connsiteY2" fmla="*/ 0 h 684527"/>
                    <a:gd name="connsiteX3" fmla="*/ 574738 w 574738"/>
                    <a:gd name="connsiteY3" fmla="*/ 683814 h 684527"/>
                    <a:gd name="connsiteX4" fmla="*/ 266509 w 574738"/>
                    <a:gd name="connsiteY4" fmla="*/ 684527 h 684527"/>
                    <a:gd name="connsiteX5" fmla="*/ 0 w 574738"/>
                    <a:gd name="connsiteY5" fmla="*/ 683814 h 684527"/>
                    <a:gd name="connsiteX0" fmla="*/ 266509 w 574738"/>
                    <a:gd name="connsiteY0" fmla="*/ 684527 h 775967"/>
                    <a:gd name="connsiteX1" fmla="*/ 0 w 574738"/>
                    <a:gd name="connsiteY1" fmla="*/ 683814 h 775967"/>
                    <a:gd name="connsiteX2" fmla="*/ 106240 w 574738"/>
                    <a:gd name="connsiteY2" fmla="*/ 0 h 775967"/>
                    <a:gd name="connsiteX3" fmla="*/ 468498 w 574738"/>
                    <a:gd name="connsiteY3" fmla="*/ 0 h 775967"/>
                    <a:gd name="connsiteX4" fmla="*/ 574738 w 574738"/>
                    <a:gd name="connsiteY4" fmla="*/ 683814 h 775967"/>
                    <a:gd name="connsiteX5" fmla="*/ 357949 w 574738"/>
                    <a:gd name="connsiteY5" fmla="*/ 775967 h 775967"/>
                    <a:gd name="connsiteX0" fmla="*/ 0 w 574738"/>
                    <a:gd name="connsiteY0" fmla="*/ 683814 h 775967"/>
                    <a:gd name="connsiteX1" fmla="*/ 106240 w 574738"/>
                    <a:gd name="connsiteY1" fmla="*/ 0 h 775967"/>
                    <a:gd name="connsiteX2" fmla="*/ 468498 w 574738"/>
                    <a:gd name="connsiteY2" fmla="*/ 0 h 775967"/>
                    <a:gd name="connsiteX3" fmla="*/ 574738 w 574738"/>
                    <a:gd name="connsiteY3" fmla="*/ 683814 h 775967"/>
                    <a:gd name="connsiteX4" fmla="*/ 357949 w 574738"/>
                    <a:gd name="connsiteY4" fmla="*/ 775967 h 775967"/>
                    <a:gd name="connsiteX0" fmla="*/ 0 w 574738"/>
                    <a:gd name="connsiteY0" fmla="*/ 683814 h 683814"/>
                    <a:gd name="connsiteX1" fmla="*/ 106240 w 574738"/>
                    <a:gd name="connsiteY1" fmla="*/ 0 h 683814"/>
                    <a:gd name="connsiteX2" fmla="*/ 468498 w 574738"/>
                    <a:gd name="connsiteY2" fmla="*/ 0 h 683814"/>
                    <a:gd name="connsiteX3" fmla="*/ 574738 w 574738"/>
                    <a:gd name="connsiteY3" fmla="*/ 683814 h 683814"/>
                    <a:gd name="connsiteX0" fmla="*/ 0 w 563441"/>
                    <a:gd name="connsiteY0" fmla="*/ 683814 h 716593"/>
                    <a:gd name="connsiteX1" fmla="*/ 106240 w 563441"/>
                    <a:gd name="connsiteY1" fmla="*/ 0 h 716593"/>
                    <a:gd name="connsiteX2" fmla="*/ 468498 w 563441"/>
                    <a:gd name="connsiteY2" fmla="*/ 0 h 716593"/>
                    <a:gd name="connsiteX3" fmla="*/ 563441 w 563441"/>
                    <a:gd name="connsiteY3" fmla="*/ 716593 h 7165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63441" h="716593">
                      <a:moveTo>
                        <a:pt x="0" y="683814"/>
                      </a:moveTo>
                      <a:lnTo>
                        <a:pt x="106240" y="0"/>
                      </a:lnTo>
                      <a:lnTo>
                        <a:pt x="468498" y="0"/>
                      </a:lnTo>
                      <a:lnTo>
                        <a:pt x="563441" y="716593"/>
                      </a:lnTo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8" name="片側の 2 つの角を丸めた四角形 92">
                  <a:extLst>
                    <a:ext uri="{FF2B5EF4-FFF2-40B4-BE49-F238E27FC236}">
                      <a16:creationId xmlns:a16="http://schemas.microsoft.com/office/drawing/2014/main" id="{AE1A7784-ACE8-4E73-A4B4-4D3241C1A867}"/>
                    </a:ext>
                  </a:extLst>
                </p:cNvPr>
                <p:cNvSpPr/>
                <p:nvPr/>
              </p:nvSpPr>
              <p:spPr>
                <a:xfrm rot="10573861" flipH="1">
                  <a:off x="7606094" y="4025913"/>
                  <a:ext cx="510498" cy="1097725"/>
                </a:xfrm>
                <a:custGeom>
                  <a:avLst/>
                  <a:gdLst>
                    <a:gd name="connsiteX0" fmla="*/ 165768 w 331535"/>
                    <a:gd name="connsiteY0" fmla="*/ 0 h 855155"/>
                    <a:gd name="connsiteX1" fmla="*/ 165768 w 331535"/>
                    <a:gd name="connsiteY1" fmla="*/ 0 h 855155"/>
                    <a:gd name="connsiteX2" fmla="*/ 331536 w 331535"/>
                    <a:gd name="connsiteY2" fmla="*/ 165768 h 855155"/>
                    <a:gd name="connsiteX3" fmla="*/ 331535 w 331535"/>
                    <a:gd name="connsiteY3" fmla="*/ 855155 h 855155"/>
                    <a:gd name="connsiteX4" fmla="*/ 331535 w 331535"/>
                    <a:gd name="connsiteY4" fmla="*/ 855155 h 855155"/>
                    <a:gd name="connsiteX5" fmla="*/ 0 w 331535"/>
                    <a:gd name="connsiteY5" fmla="*/ 855155 h 855155"/>
                    <a:gd name="connsiteX6" fmla="*/ 0 w 331535"/>
                    <a:gd name="connsiteY6" fmla="*/ 855155 h 855155"/>
                    <a:gd name="connsiteX7" fmla="*/ 0 w 331535"/>
                    <a:gd name="connsiteY7" fmla="*/ 165768 h 855155"/>
                    <a:gd name="connsiteX8" fmla="*/ 165768 w 331535"/>
                    <a:gd name="connsiteY8" fmla="*/ 0 h 855155"/>
                    <a:gd name="connsiteX0" fmla="*/ 165768 w 331536"/>
                    <a:gd name="connsiteY0" fmla="*/ 0 h 887648"/>
                    <a:gd name="connsiteX1" fmla="*/ 165768 w 331536"/>
                    <a:gd name="connsiteY1" fmla="*/ 0 h 887648"/>
                    <a:gd name="connsiteX2" fmla="*/ 331536 w 331536"/>
                    <a:gd name="connsiteY2" fmla="*/ 165768 h 887648"/>
                    <a:gd name="connsiteX3" fmla="*/ 331535 w 331536"/>
                    <a:gd name="connsiteY3" fmla="*/ 855155 h 887648"/>
                    <a:gd name="connsiteX4" fmla="*/ 331535 w 331536"/>
                    <a:gd name="connsiteY4" fmla="*/ 855155 h 887648"/>
                    <a:gd name="connsiteX5" fmla="*/ 0 w 331536"/>
                    <a:gd name="connsiteY5" fmla="*/ 855155 h 887648"/>
                    <a:gd name="connsiteX6" fmla="*/ 0 w 331536"/>
                    <a:gd name="connsiteY6" fmla="*/ 855155 h 887648"/>
                    <a:gd name="connsiteX7" fmla="*/ 0 w 331536"/>
                    <a:gd name="connsiteY7" fmla="*/ 165768 h 887648"/>
                    <a:gd name="connsiteX8" fmla="*/ 165768 w 331536"/>
                    <a:gd name="connsiteY8" fmla="*/ 0 h 887648"/>
                    <a:gd name="connsiteX0" fmla="*/ 165768 w 331536"/>
                    <a:gd name="connsiteY0" fmla="*/ 0 h 855155"/>
                    <a:gd name="connsiteX1" fmla="*/ 165768 w 331536"/>
                    <a:gd name="connsiteY1" fmla="*/ 0 h 855155"/>
                    <a:gd name="connsiteX2" fmla="*/ 331536 w 331536"/>
                    <a:gd name="connsiteY2" fmla="*/ 165768 h 855155"/>
                    <a:gd name="connsiteX3" fmla="*/ 331535 w 331536"/>
                    <a:gd name="connsiteY3" fmla="*/ 855155 h 855155"/>
                    <a:gd name="connsiteX4" fmla="*/ 0 w 331536"/>
                    <a:gd name="connsiteY4" fmla="*/ 855155 h 855155"/>
                    <a:gd name="connsiteX5" fmla="*/ 0 w 331536"/>
                    <a:gd name="connsiteY5" fmla="*/ 855155 h 855155"/>
                    <a:gd name="connsiteX6" fmla="*/ 0 w 331536"/>
                    <a:gd name="connsiteY6" fmla="*/ 165768 h 855155"/>
                    <a:gd name="connsiteX7" fmla="*/ 165768 w 331536"/>
                    <a:gd name="connsiteY7" fmla="*/ 0 h 855155"/>
                    <a:gd name="connsiteX0" fmla="*/ 165768 w 331536"/>
                    <a:gd name="connsiteY0" fmla="*/ 0 h 893366"/>
                    <a:gd name="connsiteX1" fmla="*/ 165768 w 331536"/>
                    <a:gd name="connsiteY1" fmla="*/ 0 h 893366"/>
                    <a:gd name="connsiteX2" fmla="*/ 331536 w 331536"/>
                    <a:gd name="connsiteY2" fmla="*/ 165768 h 893366"/>
                    <a:gd name="connsiteX3" fmla="*/ 331535 w 331536"/>
                    <a:gd name="connsiteY3" fmla="*/ 855155 h 893366"/>
                    <a:gd name="connsiteX4" fmla="*/ 0 w 331536"/>
                    <a:gd name="connsiteY4" fmla="*/ 855155 h 893366"/>
                    <a:gd name="connsiteX5" fmla="*/ 0 w 331536"/>
                    <a:gd name="connsiteY5" fmla="*/ 855155 h 893366"/>
                    <a:gd name="connsiteX6" fmla="*/ 0 w 331536"/>
                    <a:gd name="connsiteY6" fmla="*/ 165768 h 893366"/>
                    <a:gd name="connsiteX7" fmla="*/ 165768 w 331536"/>
                    <a:gd name="connsiteY7" fmla="*/ 0 h 893366"/>
                    <a:gd name="connsiteX0" fmla="*/ 165768 w 331536"/>
                    <a:gd name="connsiteY0" fmla="*/ 0 h 919837"/>
                    <a:gd name="connsiteX1" fmla="*/ 165768 w 331536"/>
                    <a:gd name="connsiteY1" fmla="*/ 0 h 919837"/>
                    <a:gd name="connsiteX2" fmla="*/ 331536 w 331536"/>
                    <a:gd name="connsiteY2" fmla="*/ 165768 h 919837"/>
                    <a:gd name="connsiteX3" fmla="*/ 331535 w 331536"/>
                    <a:gd name="connsiteY3" fmla="*/ 855155 h 919837"/>
                    <a:gd name="connsiteX4" fmla="*/ 0 w 331536"/>
                    <a:gd name="connsiteY4" fmla="*/ 855155 h 919837"/>
                    <a:gd name="connsiteX5" fmla="*/ 0 w 331536"/>
                    <a:gd name="connsiteY5" fmla="*/ 855155 h 919837"/>
                    <a:gd name="connsiteX6" fmla="*/ 0 w 331536"/>
                    <a:gd name="connsiteY6" fmla="*/ 165768 h 919837"/>
                    <a:gd name="connsiteX7" fmla="*/ 165768 w 331536"/>
                    <a:gd name="connsiteY7" fmla="*/ 0 h 919837"/>
                    <a:gd name="connsiteX0" fmla="*/ 165768 w 331536"/>
                    <a:gd name="connsiteY0" fmla="*/ 0 h 919837"/>
                    <a:gd name="connsiteX1" fmla="*/ 165768 w 331536"/>
                    <a:gd name="connsiteY1" fmla="*/ 0 h 919837"/>
                    <a:gd name="connsiteX2" fmla="*/ 331536 w 331536"/>
                    <a:gd name="connsiteY2" fmla="*/ 165768 h 919837"/>
                    <a:gd name="connsiteX3" fmla="*/ 331535 w 331536"/>
                    <a:gd name="connsiteY3" fmla="*/ 855155 h 919837"/>
                    <a:gd name="connsiteX4" fmla="*/ 0 w 331536"/>
                    <a:gd name="connsiteY4" fmla="*/ 855155 h 919837"/>
                    <a:gd name="connsiteX5" fmla="*/ 20739 w 331536"/>
                    <a:gd name="connsiteY5" fmla="*/ 814662 h 919837"/>
                    <a:gd name="connsiteX6" fmla="*/ 0 w 331536"/>
                    <a:gd name="connsiteY6" fmla="*/ 165768 h 919837"/>
                    <a:gd name="connsiteX7" fmla="*/ 165768 w 331536"/>
                    <a:gd name="connsiteY7" fmla="*/ 0 h 919837"/>
                    <a:gd name="connsiteX0" fmla="*/ 165768 w 331536"/>
                    <a:gd name="connsiteY0" fmla="*/ 0 h 920833"/>
                    <a:gd name="connsiteX1" fmla="*/ 165768 w 331536"/>
                    <a:gd name="connsiteY1" fmla="*/ 0 h 920833"/>
                    <a:gd name="connsiteX2" fmla="*/ 331536 w 331536"/>
                    <a:gd name="connsiteY2" fmla="*/ 165768 h 920833"/>
                    <a:gd name="connsiteX3" fmla="*/ 331535 w 331536"/>
                    <a:gd name="connsiteY3" fmla="*/ 855155 h 920833"/>
                    <a:gd name="connsiteX4" fmla="*/ 20739 w 331536"/>
                    <a:gd name="connsiteY4" fmla="*/ 814662 h 920833"/>
                    <a:gd name="connsiteX5" fmla="*/ 0 w 331536"/>
                    <a:gd name="connsiteY5" fmla="*/ 165768 h 920833"/>
                    <a:gd name="connsiteX6" fmla="*/ 165768 w 331536"/>
                    <a:gd name="connsiteY6" fmla="*/ 0 h 920833"/>
                    <a:gd name="connsiteX0" fmla="*/ 165768 w 338164"/>
                    <a:gd name="connsiteY0" fmla="*/ 0 h 890431"/>
                    <a:gd name="connsiteX1" fmla="*/ 165768 w 338164"/>
                    <a:gd name="connsiteY1" fmla="*/ 0 h 890431"/>
                    <a:gd name="connsiteX2" fmla="*/ 331536 w 338164"/>
                    <a:gd name="connsiteY2" fmla="*/ 165768 h 890431"/>
                    <a:gd name="connsiteX3" fmla="*/ 307844 w 338164"/>
                    <a:gd name="connsiteY3" fmla="*/ 797510 h 890431"/>
                    <a:gd name="connsiteX4" fmla="*/ 20739 w 338164"/>
                    <a:gd name="connsiteY4" fmla="*/ 814662 h 890431"/>
                    <a:gd name="connsiteX5" fmla="*/ 0 w 338164"/>
                    <a:gd name="connsiteY5" fmla="*/ 165768 h 890431"/>
                    <a:gd name="connsiteX6" fmla="*/ 165768 w 338164"/>
                    <a:gd name="connsiteY6" fmla="*/ 0 h 890431"/>
                    <a:gd name="connsiteX0" fmla="*/ 165768 w 349189"/>
                    <a:gd name="connsiteY0" fmla="*/ 0 h 884951"/>
                    <a:gd name="connsiteX1" fmla="*/ 165768 w 349189"/>
                    <a:gd name="connsiteY1" fmla="*/ 0 h 884951"/>
                    <a:gd name="connsiteX2" fmla="*/ 331536 w 349189"/>
                    <a:gd name="connsiteY2" fmla="*/ 165768 h 884951"/>
                    <a:gd name="connsiteX3" fmla="*/ 307844 w 349189"/>
                    <a:gd name="connsiteY3" fmla="*/ 797510 h 884951"/>
                    <a:gd name="connsiteX4" fmla="*/ 20739 w 349189"/>
                    <a:gd name="connsiteY4" fmla="*/ 814662 h 884951"/>
                    <a:gd name="connsiteX5" fmla="*/ 0 w 349189"/>
                    <a:gd name="connsiteY5" fmla="*/ 165768 h 884951"/>
                    <a:gd name="connsiteX6" fmla="*/ 165768 w 349189"/>
                    <a:gd name="connsiteY6" fmla="*/ 0 h 884951"/>
                    <a:gd name="connsiteX0" fmla="*/ 168439 w 351860"/>
                    <a:gd name="connsiteY0" fmla="*/ 0 h 861743"/>
                    <a:gd name="connsiteX1" fmla="*/ 168439 w 351860"/>
                    <a:gd name="connsiteY1" fmla="*/ 0 h 861743"/>
                    <a:gd name="connsiteX2" fmla="*/ 334207 w 351860"/>
                    <a:gd name="connsiteY2" fmla="*/ 165768 h 861743"/>
                    <a:gd name="connsiteX3" fmla="*/ 310515 w 351860"/>
                    <a:gd name="connsiteY3" fmla="*/ 797510 h 861743"/>
                    <a:gd name="connsiteX4" fmla="*/ 23410 w 351860"/>
                    <a:gd name="connsiteY4" fmla="*/ 814662 h 861743"/>
                    <a:gd name="connsiteX5" fmla="*/ 2671 w 351860"/>
                    <a:gd name="connsiteY5" fmla="*/ 165768 h 861743"/>
                    <a:gd name="connsiteX6" fmla="*/ 168439 w 351860"/>
                    <a:gd name="connsiteY6" fmla="*/ 0 h 861743"/>
                    <a:gd name="connsiteX0" fmla="*/ 165768 w 347308"/>
                    <a:gd name="connsiteY0" fmla="*/ 0 h 872826"/>
                    <a:gd name="connsiteX1" fmla="*/ 165768 w 347308"/>
                    <a:gd name="connsiteY1" fmla="*/ 0 h 872826"/>
                    <a:gd name="connsiteX2" fmla="*/ 331536 w 347308"/>
                    <a:gd name="connsiteY2" fmla="*/ 165768 h 872826"/>
                    <a:gd name="connsiteX3" fmla="*/ 307844 w 347308"/>
                    <a:gd name="connsiteY3" fmla="*/ 797510 h 872826"/>
                    <a:gd name="connsiteX4" fmla="*/ 42954 w 347308"/>
                    <a:gd name="connsiteY4" fmla="*/ 823239 h 872826"/>
                    <a:gd name="connsiteX5" fmla="*/ 0 w 347308"/>
                    <a:gd name="connsiteY5" fmla="*/ 165768 h 872826"/>
                    <a:gd name="connsiteX6" fmla="*/ 165768 w 347308"/>
                    <a:gd name="connsiteY6" fmla="*/ 0 h 872826"/>
                    <a:gd name="connsiteX0" fmla="*/ 165768 w 342847"/>
                    <a:gd name="connsiteY0" fmla="*/ 0 h 850345"/>
                    <a:gd name="connsiteX1" fmla="*/ 165768 w 342847"/>
                    <a:gd name="connsiteY1" fmla="*/ 0 h 850345"/>
                    <a:gd name="connsiteX2" fmla="*/ 331536 w 342847"/>
                    <a:gd name="connsiteY2" fmla="*/ 165768 h 850345"/>
                    <a:gd name="connsiteX3" fmla="*/ 307844 w 342847"/>
                    <a:gd name="connsiteY3" fmla="*/ 797510 h 850345"/>
                    <a:gd name="connsiteX4" fmla="*/ 42954 w 342847"/>
                    <a:gd name="connsiteY4" fmla="*/ 823239 h 850345"/>
                    <a:gd name="connsiteX5" fmla="*/ 0 w 342847"/>
                    <a:gd name="connsiteY5" fmla="*/ 165768 h 850345"/>
                    <a:gd name="connsiteX6" fmla="*/ 165768 w 342847"/>
                    <a:gd name="connsiteY6" fmla="*/ 0 h 850345"/>
                    <a:gd name="connsiteX0" fmla="*/ 165768 w 339762"/>
                    <a:gd name="connsiteY0" fmla="*/ 0 h 880346"/>
                    <a:gd name="connsiteX1" fmla="*/ 165768 w 339762"/>
                    <a:gd name="connsiteY1" fmla="*/ 0 h 880346"/>
                    <a:gd name="connsiteX2" fmla="*/ 331536 w 339762"/>
                    <a:gd name="connsiteY2" fmla="*/ 165768 h 880346"/>
                    <a:gd name="connsiteX3" fmla="*/ 296976 w 339762"/>
                    <a:gd name="connsiteY3" fmla="*/ 820371 h 880346"/>
                    <a:gd name="connsiteX4" fmla="*/ 42954 w 339762"/>
                    <a:gd name="connsiteY4" fmla="*/ 823239 h 880346"/>
                    <a:gd name="connsiteX5" fmla="*/ 0 w 339762"/>
                    <a:gd name="connsiteY5" fmla="*/ 165768 h 880346"/>
                    <a:gd name="connsiteX6" fmla="*/ 165768 w 339762"/>
                    <a:gd name="connsiteY6" fmla="*/ 0 h 880346"/>
                    <a:gd name="connsiteX0" fmla="*/ 179377 w 353371"/>
                    <a:gd name="connsiteY0" fmla="*/ 0 h 872361"/>
                    <a:gd name="connsiteX1" fmla="*/ 179377 w 353371"/>
                    <a:gd name="connsiteY1" fmla="*/ 0 h 872361"/>
                    <a:gd name="connsiteX2" fmla="*/ 345145 w 353371"/>
                    <a:gd name="connsiteY2" fmla="*/ 165768 h 872361"/>
                    <a:gd name="connsiteX3" fmla="*/ 310585 w 353371"/>
                    <a:gd name="connsiteY3" fmla="*/ 820371 h 872361"/>
                    <a:gd name="connsiteX4" fmla="*/ 56563 w 353371"/>
                    <a:gd name="connsiteY4" fmla="*/ 823239 h 872361"/>
                    <a:gd name="connsiteX5" fmla="*/ 14693 w 353371"/>
                    <a:gd name="connsiteY5" fmla="*/ 276098 h 872361"/>
                    <a:gd name="connsiteX6" fmla="*/ 13609 w 353371"/>
                    <a:gd name="connsiteY6" fmla="*/ 165768 h 872361"/>
                    <a:gd name="connsiteX7" fmla="*/ 179377 w 353371"/>
                    <a:gd name="connsiteY7" fmla="*/ 0 h 872361"/>
                    <a:gd name="connsiteX0" fmla="*/ 6251 w 346013"/>
                    <a:gd name="connsiteY0" fmla="*/ 165768 h 872361"/>
                    <a:gd name="connsiteX1" fmla="*/ 172019 w 346013"/>
                    <a:gd name="connsiteY1" fmla="*/ 0 h 872361"/>
                    <a:gd name="connsiteX2" fmla="*/ 172019 w 346013"/>
                    <a:gd name="connsiteY2" fmla="*/ 0 h 872361"/>
                    <a:gd name="connsiteX3" fmla="*/ 337787 w 346013"/>
                    <a:gd name="connsiteY3" fmla="*/ 165768 h 872361"/>
                    <a:gd name="connsiteX4" fmla="*/ 303227 w 346013"/>
                    <a:gd name="connsiteY4" fmla="*/ 820371 h 872361"/>
                    <a:gd name="connsiteX5" fmla="*/ 49205 w 346013"/>
                    <a:gd name="connsiteY5" fmla="*/ 823239 h 872361"/>
                    <a:gd name="connsiteX6" fmla="*/ 7335 w 346013"/>
                    <a:gd name="connsiteY6" fmla="*/ 276098 h 872361"/>
                    <a:gd name="connsiteX7" fmla="*/ 70567 w 346013"/>
                    <a:gd name="connsiteY7" fmla="*/ 236630 h 872361"/>
                    <a:gd name="connsiteX0" fmla="*/ 0 w 339762"/>
                    <a:gd name="connsiteY0" fmla="*/ 165768 h 872361"/>
                    <a:gd name="connsiteX1" fmla="*/ 165768 w 339762"/>
                    <a:gd name="connsiteY1" fmla="*/ 0 h 872361"/>
                    <a:gd name="connsiteX2" fmla="*/ 165768 w 339762"/>
                    <a:gd name="connsiteY2" fmla="*/ 0 h 872361"/>
                    <a:gd name="connsiteX3" fmla="*/ 331536 w 339762"/>
                    <a:gd name="connsiteY3" fmla="*/ 165768 h 872361"/>
                    <a:gd name="connsiteX4" fmla="*/ 296976 w 339762"/>
                    <a:gd name="connsiteY4" fmla="*/ 820371 h 872361"/>
                    <a:gd name="connsiteX5" fmla="*/ 42954 w 339762"/>
                    <a:gd name="connsiteY5" fmla="*/ 823239 h 872361"/>
                    <a:gd name="connsiteX6" fmla="*/ 1084 w 339762"/>
                    <a:gd name="connsiteY6" fmla="*/ 276098 h 872361"/>
                    <a:gd name="connsiteX0" fmla="*/ 164684 w 338678"/>
                    <a:gd name="connsiteY0" fmla="*/ 0 h 872361"/>
                    <a:gd name="connsiteX1" fmla="*/ 164684 w 338678"/>
                    <a:gd name="connsiteY1" fmla="*/ 0 h 872361"/>
                    <a:gd name="connsiteX2" fmla="*/ 330452 w 338678"/>
                    <a:gd name="connsiteY2" fmla="*/ 165768 h 872361"/>
                    <a:gd name="connsiteX3" fmla="*/ 295892 w 338678"/>
                    <a:gd name="connsiteY3" fmla="*/ 820371 h 872361"/>
                    <a:gd name="connsiteX4" fmla="*/ 41870 w 338678"/>
                    <a:gd name="connsiteY4" fmla="*/ 823239 h 872361"/>
                    <a:gd name="connsiteX5" fmla="*/ 0 w 338678"/>
                    <a:gd name="connsiteY5" fmla="*/ 276098 h 872361"/>
                    <a:gd name="connsiteX0" fmla="*/ 180362 w 354356"/>
                    <a:gd name="connsiteY0" fmla="*/ 0 h 872361"/>
                    <a:gd name="connsiteX1" fmla="*/ 180362 w 354356"/>
                    <a:gd name="connsiteY1" fmla="*/ 0 h 872361"/>
                    <a:gd name="connsiteX2" fmla="*/ 346130 w 354356"/>
                    <a:gd name="connsiteY2" fmla="*/ 165768 h 872361"/>
                    <a:gd name="connsiteX3" fmla="*/ 311570 w 354356"/>
                    <a:gd name="connsiteY3" fmla="*/ 820371 h 872361"/>
                    <a:gd name="connsiteX4" fmla="*/ 57548 w 354356"/>
                    <a:gd name="connsiteY4" fmla="*/ 823239 h 872361"/>
                    <a:gd name="connsiteX5" fmla="*/ 0 w 354356"/>
                    <a:gd name="connsiteY5" fmla="*/ 237448 h 872361"/>
                    <a:gd name="connsiteX0" fmla="*/ 180362 w 354154"/>
                    <a:gd name="connsiteY0" fmla="*/ 40088 h 912449"/>
                    <a:gd name="connsiteX1" fmla="*/ 183192 w 354154"/>
                    <a:gd name="connsiteY1" fmla="*/ 0 h 912449"/>
                    <a:gd name="connsiteX2" fmla="*/ 346130 w 354154"/>
                    <a:gd name="connsiteY2" fmla="*/ 205856 h 912449"/>
                    <a:gd name="connsiteX3" fmla="*/ 311570 w 354154"/>
                    <a:gd name="connsiteY3" fmla="*/ 860459 h 912449"/>
                    <a:gd name="connsiteX4" fmla="*/ 57548 w 354154"/>
                    <a:gd name="connsiteY4" fmla="*/ 863327 h 912449"/>
                    <a:gd name="connsiteX5" fmla="*/ 0 w 354154"/>
                    <a:gd name="connsiteY5" fmla="*/ 277536 h 912449"/>
                    <a:gd name="connsiteX0" fmla="*/ 183192 w 354154"/>
                    <a:gd name="connsiteY0" fmla="*/ 0 h 912449"/>
                    <a:gd name="connsiteX1" fmla="*/ 346130 w 354154"/>
                    <a:gd name="connsiteY1" fmla="*/ 205856 h 912449"/>
                    <a:gd name="connsiteX2" fmla="*/ 311570 w 354154"/>
                    <a:gd name="connsiteY2" fmla="*/ 860459 h 912449"/>
                    <a:gd name="connsiteX3" fmla="*/ 57548 w 354154"/>
                    <a:gd name="connsiteY3" fmla="*/ 863327 h 912449"/>
                    <a:gd name="connsiteX4" fmla="*/ 0 w 354154"/>
                    <a:gd name="connsiteY4" fmla="*/ 277536 h 912449"/>
                    <a:gd name="connsiteX0" fmla="*/ 220078 w 351551"/>
                    <a:gd name="connsiteY0" fmla="*/ 0 h 887407"/>
                    <a:gd name="connsiteX1" fmla="*/ 346130 w 351551"/>
                    <a:gd name="connsiteY1" fmla="*/ 180814 h 887407"/>
                    <a:gd name="connsiteX2" fmla="*/ 311570 w 351551"/>
                    <a:gd name="connsiteY2" fmla="*/ 835417 h 887407"/>
                    <a:gd name="connsiteX3" fmla="*/ 57548 w 351551"/>
                    <a:gd name="connsiteY3" fmla="*/ 838285 h 887407"/>
                    <a:gd name="connsiteX4" fmla="*/ 0 w 351551"/>
                    <a:gd name="connsiteY4" fmla="*/ 252494 h 887407"/>
                    <a:gd name="connsiteX0" fmla="*/ 220078 w 351551"/>
                    <a:gd name="connsiteY0" fmla="*/ 0 h 887407"/>
                    <a:gd name="connsiteX1" fmla="*/ 346130 w 351551"/>
                    <a:gd name="connsiteY1" fmla="*/ 180814 h 887407"/>
                    <a:gd name="connsiteX2" fmla="*/ 311570 w 351551"/>
                    <a:gd name="connsiteY2" fmla="*/ 835417 h 887407"/>
                    <a:gd name="connsiteX3" fmla="*/ 57548 w 351551"/>
                    <a:gd name="connsiteY3" fmla="*/ 838285 h 887407"/>
                    <a:gd name="connsiteX4" fmla="*/ 0 w 351551"/>
                    <a:gd name="connsiteY4" fmla="*/ 252494 h 887407"/>
                    <a:gd name="connsiteX0" fmla="*/ 216159 w 351825"/>
                    <a:gd name="connsiteY0" fmla="*/ 0 h 897067"/>
                    <a:gd name="connsiteX1" fmla="*/ 346130 w 351825"/>
                    <a:gd name="connsiteY1" fmla="*/ 190474 h 897067"/>
                    <a:gd name="connsiteX2" fmla="*/ 311570 w 351825"/>
                    <a:gd name="connsiteY2" fmla="*/ 845077 h 897067"/>
                    <a:gd name="connsiteX3" fmla="*/ 57548 w 351825"/>
                    <a:gd name="connsiteY3" fmla="*/ 847945 h 897067"/>
                    <a:gd name="connsiteX4" fmla="*/ 0 w 351825"/>
                    <a:gd name="connsiteY4" fmla="*/ 262154 h 897067"/>
                    <a:gd name="connsiteX0" fmla="*/ 216159 w 366613"/>
                    <a:gd name="connsiteY0" fmla="*/ 0 h 916955"/>
                    <a:gd name="connsiteX1" fmla="*/ 360437 w 366613"/>
                    <a:gd name="connsiteY1" fmla="*/ 265112 h 916955"/>
                    <a:gd name="connsiteX2" fmla="*/ 311570 w 366613"/>
                    <a:gd name="connsiteY2" fmla="*/ 845077 h 916955"/>
                    <a:gd name="connsiteX3" fmla="*/ 57548 w 366613"/>
                    <a:gd name="connsiteY3" fmla="*/ 847945 h 916955"/>
                    <a:gd name="connsiteX4" fmla="*/ 0 w 366613"/>
                    <a:gd name="connsiteY4" fmla="*/ 262154 h 916955"/>
                    <a:gd name="connsiteX0" fmla="*/ 216159 w 360495"/>
                    <a:gd name="connsiteY0" fmla="*/ 0 h 916955"/>
                    <a:gd name="connsiteX1" fmla="*/ 360437 w 360495"/>
                    <a:gd name="connsiteY1" fmla="*/ 265112 h 916955"/>
                    <a:gd name="connsiteX2" fmla="*/ 311570 w 360495"/>
                    <a:gd name="connsiteY2" fmla="*/ 845077 h 916955"/>
                    <a:gd name="connsiteX3" fmla="*/ 57548 w 360495"/>
                    <a:gd name="connsiteY3" fmla="*/ 847945 h 916955"/>
                    <a:gd name="connsiteX4" fmla="*/ 0 w 360495"/>
                    <a:gd name="connsiteY4" fmla="*/ 262154 h 916955"/>
                    <a:gd name="connsiteX0" fmla="*/ 216159 w 361433"/>
                    <a:gd name="connsiteY0" fmla="*/ 0 h 916955"/>
                    <a:gd name="connsiteX1" fmla="*/ 360437 w 361433"/>
                    <a:gd name="connsiteY1" fmla="*/ 265112 h 916955"/>
                    <a:gd name="connsiteX2" fmla="*/ 311570 w 361433"/>
                    <a:gd name="connsiteY2" fmla="*/ 845077 h 916955"/>
                    <a:gd name="connsiteX3" fmla="*/ 57548 w 361433"/>
                    <a:gd name="connsiteY3" fmla="*/ 847945 h 916955"/>
                    <a:gd name="connsiteX4" fmla="*/ 0 w 361433"/>
                    <a:gd name="connsiteY4" fmla="*/ 262154 h 916955"/>
                    <a:gd name="connsiteX0" fmla="*/ 216159 w 361503"/>
                    <a:gd name="connsiteY0" fmla="*/ 0 h 916955"/>
                    <a:gd name="connsiteX1" fmla="*/ 360437 w 361503"/>
                    <a:gd name="connsiteY1" fmla="*/ 265112 h 916955"/>
                    <a:gd name="connsiteX2" fmla="*/ 311570 w 361503"/>
                    <a:gd name="connsiteY2" fmla="*/ 845077 h 916955"/>
                    <a:gd name="connsiteX3" fmla="*/ 57548 w 361503"/>
                    <a:gd name="connsiteY3" fmla="*/ 847945 h 916955"/>
                    <a:gd name="connsiteX4" fmla="*/ 0 w 361503"/>
                    <a:gd name="connsiteY4" fmla="*/ 262154 h 916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1503" h="916955">
                      <a:moveTo>
                        <a:pt x="216159" y="0"/>
                      </a:moveTo>
                      <a:cubicBezTo>
                        <a:pt x="310350" y="77539"/>
                        <a:pt x="370348" y="102325"/>
                        <a:pt x="360437" y="265112"/>
                      </a:cubicBezTo>
                      <a:cubicBezTo>
                        <a:pt x="350526" y="427899"/>
                        <a:pt x="362051" y="747938"/>
                        <a:pt x="311570" y="845077"/>
                      </a:cubicBezTo>
                      <a:cubicBezTo>
                        <a:pt x="261089" y="942216"/>
                        <a:pt x="106863" y="938657"/>
                        <a:pt x="57548" y="847945"/>
                      </a:cubicBezTo>
                      <a:cubicBezTo>
                        <a:pt x="8233" y="757233"/>
                        <a:pt x="7159" y="371732"/>
                        <a:pt x="0" y="262154"/>
                      </a:cubicBezTo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3E25AB6B-FFF4-47E1-8CC4-D622C0A56C73}"/>
                    </a:ext>
                  </a:extLst>
                </p:cNvPr>
                <p:cNvSpPr/>
                <p:nvPr/>
              </p:nvSpPr>
              <p:spPr>
                <a:xfrm rot="8100000" flipH="1">
                  <a:off x="7188072" y="3435385"/>
                  <a:ext cx="687509" cy="910460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30" name="グループ化 129">
                  <a:extLst>
                    <a:ext uri="{FF2B5EF4-FFF2-40B4-BE49-F238E27FC236}">
                      <a16:creationId xmlns:a16="http://schemas.microsoft.com/office/drawing/2014/main" id="{07AF2303-B50C-4188-AE23-A46DF37D7462}"/>
                    </a:ext>
                  </a:extLst>
                </p:cNvPr>
                <p:cNvGrpSpPr/>
                <p:nvPr/>
              </p:nvGrpSpPr>
              <p:grpSpPr>
                <a:xfrm rot="11471543">
                  <a:off x="5648154" y="5974042"/>
                  <a:ext cx="591548" cy="373451"/>
                  <a:chOff x="4977722" y="1773447"/>
                  <a:chExt cx="775664" cy="463713"/>
                </a:xfrm>
                <a:solidFill>
                  <a:schemeClr val="bg1">
                    <a:lumMod val="75000"/>
                  </a:schemeClr>
                </a:solidFill>
              </p:grpSpPr>
              <p:sp>
                <p:nvSpPr>
                  <p:cNvPr id="132" name="角丸四角形 93">
                    <a:extLst>
                      <a:ext uri="{FF2B5EF4-FFF2-40B4-BE49-F238E27FC236}">
                        <a16:creationId xmlns:a16="http://schemas.microsoft.com/office/drawing/2014/main" id="{5C1E9E6F-822B-4B6C-A851-C95CB535CE39}"/>
                      </a:ext>
                    </a:extLst>
                  </p:cNvPr>
                  <p:cNvSpPr/>
                  <p:nvPr/>
                </p:nvSpPr>
                <p:spPr>
                  <a:xfrm rot="18622728">
                    <a:off x="5280215" y="1901333"/>
                    <a:ext cx="274922" cy="8797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3" name="角丸四角形 93">
                    <a:extLst>
                      <a:ext uri="{FF2B5EF4-FFF2-40B4-BE49-F238E27FC236}">
                        <a16:creationId xmlns:a16="http://schemas.microsoft.com/office/drawing/2014/main" id="{F6E58650-2C67-4EE5-845D-4964F5123040}"/>
                      </a:ext>
                    </a:extLst>
                  </p:cNvPr>
                  <p:cNvSpPr/>
                  <p:nvPr/>
                </p:nvSpPr>
                <p:spPr>
                  <a:xfrm rot="19735258">
                    <a:off x="5297318" y="1897819"/>
                    <a:ext cx="320413" cy="10160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4" name="角丸四角形 93">
                    <a:extLst>
                      <a:ext uri="{FF2B5EF4-FFF2-40B4-BE49-F238E27FC236}">
                        <a16:creationId xmlns:a16="http://schemas.microsoft.com/office/drawing/2014/main" id="{A54BB2C3-EB15-4606-A9C2-D05255992504}"/>
                      </a:ext>
                    </a:extLst>
                  </p:cNvPr>
                  <p:cNvSpPr/>
                  <p:nvPr/>
                </p:nvSpPr>
                <p:spPr>
                  <a:xfrm rot="20806094">
                    <a:off x="5397458" y="1917988"/>
                    <a:ext cx="355928" cy="958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5" name="フリーフォーム 124">
                    <a:extLst>
                      <a:ext uri="{FF2B5EF4-FFF2-40B4-BE49-F238E27FC236}">
                        <a16:creationId xmlns:a16="http://schemas.microsoft.com/office/drawing/2014/main" id="{BEEBD827-0037-4BBE-A3CB-1BEF50186EC9}"/>
                      </a:ext>
                    </a:extLst>
                  </p:cNvPr>
                  <p:cNvSpPr/>
                  <p:nvPr/>
                </p:nvSpPr>
                <p:spPr>
                  <a:xfrm rot="11700000">
                    <a:off x="4977722" y="1773447"/>
                    <a:ext cx="666875" cy="463713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59541" h="528149">
                        <a:moveTo>
                          <a:pt x="720505" y="393157"/>
                        </a:moveTo>
                        <a:cubicBezTo>
                          <a:pt x="703192" y="400843"/>
                          <a:pt x="682948" y="401925"/>
                          <a:pt x="663874" y="394581"/>
                        </a:cubicBezTo>
                        <a:lnTo>
                          <a:pt x="467036" y="318789"/>
                        </a:lnTo>
                        <a:lnTo>
                          <a:pt x="460311" y="322129"/>
                        </a:lnTo>
                        <a:lnTo>
                          <a:pt x="244987" y="379825"/>
                        </a:lnTo>
                        <a:lnTo>
                          <a:pt x="116682" y="508130"/>
                        </a:lnTo>
                        <a:cubicBezTo>
                          <a:pt x="89990" y="534823"/>
                          <a:pt x="46711" y="534823"/>
                          <a:pt x="20019" y="508130"/>
                        </a:cubicBezTo>
                        <a:lnTo>
                          <a:pt x="20019" y="508129"/>
                        </a:lnTo>
                        <a:cubicBezTo>
                          <a:pt x="-6674" y="481437"/>
                          <a:pt x="-6673" y="438158"/>
                          <a:pt x="20019" y="411466"/>
                        </a:cubicBezTo>
                        <a:lnTo>
                          <a:pt x="159327" y="272159"/>
                        </a:lnTo>
                        <a:cubicBezTo>
                          <a:pt x="166000" y="265486"/>
                          <a:pt x="173711" y="260480"/>
                          <a:pt x="181939" y="257144"/>
                        </a:cubicBezTo>
                        <a:lnTo>
                          <a:pt x="298444" y="182795"/>
                        </a:lnTo>
                        <a:lnTo>
                          <a:pt x="392119" y="15"/>
                        </a:lnTo>
                        <a:cubicBezTo>
                          <a:pt x="446927" y="-1877"/>
                          <a:pt x="558977" y="173683"/>
                          <a:pt x="613135" y="216420"/>
                        </a:cubicBezTo>
                        <a:lnTo>
                          <a:pt x="717066" y="256439"/>
                        </a:lnTo>
                        <a:cubicBezTo>
                          <a:pt x="736139" y="263783"/>
                          <a:pt x="750430" y="278163"/>
                          <a:pt x="758116" y="295476"/>
                        </a:cubicBezTo>
                        <a:lnTo>
                          <a:pt x="759541" y="352106"/>
                        </a:lnTo>
                        <a:lnTo>
                          <a:pt x="743761" y="376901"/>
                        </a:lnTo>
                        <a:cubicBezTo>
                          <a:pt x="737084" y="383819"/>
                          <a:pt x="729160" y="389313"/>
                          <a:pt x="720505" y="393157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31" name="台形 35">
                  <a:extLst>
                    <a:ext uri="{FF2B5EF4-FFF2-40B4-BE49-F238E27FC236}">
                      <a16:creationId xmlns:a16="http://schemas.microsoft.com/office/drawing/2014/main" id="{8AE4FB9B-CE46-4F4D-86F5-374BD8C92D63}"/>
                    </a:ext>
                  </a:extLst>
                </p:cNvPr>
                <p:cNvSpPr/>
                <p:nvPr/>
              </p:nvSpPr>
              <p:spPr>
                <a:xfrm rot="12662631">
                  <a:off x="6093382" y="5245116"/>
                  <a:ext cx="326645" cy="919601"/>
                </a:xfrm>
                <a:custGeom>
                  <a:avLst/>
                  <a:gdLst>
                    <a:gd name="connsiteX0" fmla="*/ 0 w 413035"/>
                    <a:gd name="connsiteY0" fmla="*/ 919601 h 919601"/>
                    <a:gd name="connsiteX1" fmla="*/ 103259 w 413035"/>
                    <a:gd name="connsiteY1" fmla="*/ 0 h 919601"/>
                    <a:gd name="connsiteX2" fmla="*/ 309776 w 413035"/>
                    <a:gd name="connsiteY2" fmla="*/ 0 h 919601"/>
                    <a:gd name="connsiteX3" fmla="*/ 413035 w 413035"/>
                    <a:gd name="connsiteY3" fmla="*/ 919601 h 919601"/>
                    <a:gd name="connsiteX4" fmla="*/ 0 w 413035"/>
                    <a:gd name="connsiteY4" fmla="*/ 919601 h 919601"/>
                    <a:gd name="connsiteX0" fmla="*/ 0 w 413035"/>
                    <a:gd name="connsiteY0" fmla="*/ 919601 h 919601"/>
                    <a:gd name="connsiteX1" fmla="*/ 103259 w 413035"/>
                    <a:gd name="connsiteY1" fmla="*/ 0 h 919601"/>
                    <a:gd name="connsiteX2" fmla="*/ 309776 w 413035"/>
                    <a:gd name="connsiteY2" fmla="*/ 0 h 919601"/>
                    <a:gd name="connsiteX3" fmla="*/ 413035 w 413035"/>
                    <a:gd name="connsiteY3" fmla="*/ 919601 h 919601"/>
                    <a:gd name="connsiteX4" fmla="*/ 202056 w 413035"/>
                    <a:gd name="connsiteY4" fmla="*/ 918627 h 919601"/>
                    <a:gd name="connsiteX5" fmla="*/ 0 w 413035"/>
                    <a:gd name="connsiteY5" fmla="*/ 919601 h 919601"/>
                    <a:gd name="connsiteX0" fmla="*/ 202056 w 413035"/>
                    <a:gd name="connsiteY0" fmla="*/ 918627 h 1010067"/>
                    <a:gd name="connsiteX1" fmla="*/ 0 w 413035"/>
                    <a:gd name="connsiteY1" fmla="*/ 919601 h 1010067"/>
                    <a:gd name="connsiteX2" fmla="*/ 103259 w 413035"/>
                    <a:gd name="connsiteY2" fmla="*/ 0 h 1010067"/>
                    <a:gd name="connsiteX3" fmla="*/ 309776 w 413035"/>
                    <a:gd name="connsiteY3" fmla="*/ 0 h 1010067"/>
                    <a:gd name="connsiteX4" fmla="*/ 413035 w 413035"/>
                    <a:gd name="connsiteY4" fmla="*/ 919601 h 1010067"/>
                    <a:gd name="connsiteX5" fmla="*/ 293496 w 413035"/>
                    <a:gd name="connsiteY5" fmla="*/ 1010067 h 1010067"/>
                    <a:gd name="connsiteX0" fmla="*/ 202056 w 413035"/>
                    <a:gd name="connsiteY0" fmla="*/ 918627 h 919601"/>
                    <a:gd name="connsiteX1" fmla="*/ 0 w 413035"/>
                    <a:gd name="connsiteY1" fmla="*/ 919601 h 919601"/>
                    <a:gd name="connsiteX2" fmla="*/ 103259 w 413035"/>
                    <a:gd name="connsiteY2" fmla="*/ 0 h 919601"/>
                    <a:gd name="connsiteX3" fmla="*/ 309776 w 413035"/>
                    <a:gd name="connsiteY3" fmla="*/ 0 h 919601"/>
                    <a:gd name="connsiteX4" fmla="*/ 413035 w 413035"/>
                    <a:gd name="connsiteY4" fmla="*/ 919601 h 919601"/>
                    <a:gd name="connsiteX0" fmla="*/ 0 w 413035"/>
                    <a:gd name="connsiteY0" fmla="*/ 919601 h 919601"/>
                    <a:gd name="connsiteX1" fmla="*/ 103259 w 413035"/>
                    <a:gd name="connsiteY1" fmla="*/ 0 h 919601"/>
                    <a:gd name="connsiteX2" fmla="*/ 309776 w 413035"/>
                    <a:gd name="connsiteY2" fmla="*/ 0 h 919601"/>
                    <a:gd name="connsiteX3" fmla="*/ 413035 w 413035"/>
                    <a:gd name="connsiteY3" fmla="*/ 919601 h 919601"/>
                    <a:gd name="connsiteX0" fmla="*/ 57171 w 309776"/>
                    <a:gd name="connsiteY0" fmla="*/ 581237 h 919601"/>
                    <a:gd name="connsiteX1" fmla="*/ 0 w 309776"/>
                    <a:gd name="connsiteY1" fmla="*/ 0 h 919601"/>
                    <a:gd name="connsiteX2" fmla="*/ 206517 w 309776"/>
                    <a:gd name="connsiteY2" fmla="*/ 0 h 919601"/>
                    <a:gd name="connsiteX3" fmla="*/ 309776 w 309776"/>
                    <a:gd name="connsiteY3" fmla="*/ 919601 h 919601"/>
                    <a:gd name="connsiteX0" fmla="*/ 0 w 314142"/>
                    <a:gd name="connsiteY0" fmla="*/ 382032 h 919601"/>
                    <a:gd name="connsiteX1" fmla="*/ 4366 w 314142"/>
                    <a:gd name="connsiteY1" fmla="*/ 0 h 919601"/>
                    <a:gd name="connsiteX2" fmla="*/ 210883 w 314142"/>
                    <a:gd name="connsiteY2" fmla="*/ 0 h 919601"/>
                    <a:gd name="connsiteX3" fmla="*/ 314142 w 314142"/>
                    <a:gd name="connsiteY3" fmla="*/ 919601 h 919601"/>
                    <a:gd name="connsiteX0" fmla="*/ 0 w 316859"/>
                    <a:gd name="connsiteY0" fmla="*/ 483723 h 919601"/>
                    <a:gd name="connsiteX1" fmla="*/ 7083 w 316859"/>
                    <a:gd name="connsiteY1" fmla="*/ 0 h 919601"/>
                    <a:gd name="connsiteX2" fmla="*/ 213600 w 316859"/>
                    <a:gd name="connsiteY2" fmla="*/ 0 h 919601"/>
                    <a:gd name="connsiteX3" fmla="*/ 316859 w 316859"/>
                    <a:gd name="connsiteY3" fmla="*/ 919601 h 919601"/>
                    <a:gd name="connsiteX0" fmla="*/ 0 w 312382"/>
                    <a:gd name="connsiteY0" fmla="*/ 472690 h 919601"/>
                    <a:gd name="connsiteX1" fmla="*/ 2606 w 312382"/>
                    <a:gd name="connsiteY1" fmla="*/ 0 h 919601"/>
                    <a:gd name="connsiteX2" fmla="*/ 209123 w 312382"/>
                    <a:gd name="connsiteY2" fmla="*/ 0 h 919601"/>
                    <a:gd name="connsiteX3" fmla="*/ 312382 w 312382"/>
                    <a:gd name="connsiteY3" fmla="*/ 919601 h 919601"/>
                    <a:gd name="connsiteX0" fmla="*/ 0 w 327476"/>
                    <a:gd name="connsiteY0" fmla="*/ 484554 h 919601"/>
                    <a:gd name="connsiteX1" fmla="*/ 17700 w 327476"/>
                    <a:gd name="connsiteY1" fmla="*/ 0 h 919601"/>
                    <a:gd name="connsiteX2" fmla="*/ 224217 w 327476"/>
                    <a:gd name="connsiteY2" fmla="*/ 0 h 919601"/>
                    <a:gd name="connsiteX3" fmla="*/ 327476 w 327476"/>
                    <a:gd name="connsiteY3" fmla="*/ 919601 h 919601"/>
                    <a:gd name="connsiteX0" fmla="*/ 0 w 326645"/>
                    <a:gd name="connsiteY0" fmla="*/ 495171 h 919601"/>
                    <a:gd name="connsiteX1" fmla="*/ 16869 w 326645"/>
                    <a:gd name="connsiteY1" fmla="*/ 0 h 919601"/>
                    <a:gd name="connsiteX2" fmla="*/ 223386 w 326645"/>
                    <a:gd name="connsiteY2" fmla="*/ 0 h 919601"/>
                    <a:gd name="connsiteX3" fmla="*/ 326645 w 326645"/>
                    <a:gd name="connsiteY3" fmla="*/ 919601 h 9196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6645" h="919601">
                      <a:moveTo>
                        <a:pt x="0" y="495171"/>
                      </a:moveTo>
                      <a:cubicBezTo>
                        <a:pt x="1455" y="367827"/>
                        <a:pt x="15414" y="127344"/>
                        <a:pt x="16869" y="0"/>
                      </a:cubicBezTo>
                      <a:lnTo>
                        <a:pt x="223386" y="0"/>
                      </a:lnTo>
                      <a:lnTo>
                        <a:pt x="326645" y="919601"/>
                      </a:lnTo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E4E7BF1E-D1F2-43F0-912D-D1DA4793B404}"/>
                </a:ext>
              </a:extLst>
            </p:cNvPr>
            <p:cNvGrpSpPr/>
            <p:nvPr/>
          </p:nvGrpSpPr>
          <p:grpSpPr>
            <a:xfrm rot="20700000">
              <a:off x="4177968" y="5205909"/>
              <a:ext cx="1592563" cy="538162"/>
              <a:chOff x="-759125" y="3631348"/>
              <a:chExt cx="1792082" cy="559652"/>
            </a:xfrm>
          </p:grpSpPr>
          <p:sp>
            <p:nvSpPr>
              <p:cNvPr id="115" name="正方形/長方形 114">
                <a:extLst>
                  <a:ext uri="{FF2B5EF4-FFF2-40B4-BE49-F238E27FC236}">
                    <a16:creationId xmlns:a16="http://schemas.microsoft.com/office/drawing/2014/main" id="{12C3B123-BF74-4413-A828-9BE3CCFAB958}"/>
                  </a:ext>
                </a:extLst>
              </p:cNvPr>
              <p:cNvSpPr/>
              <p:nvPr/>
            </p:nvSpPr>
            <p:spPr>
              <a:xfrm>
                <a:off x="-759125" y="3631348"/>
                <a:ext cx="1792082" cy="55965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  <p:sp>
            <p:nvSpPr>
              <p:cNvPr id="116" name="テキスト ボックス 115">
                <a:extLst>
                  <a:ext uri="{FF2B5EF4-FFF2-40B4-BE49-F238E27FC236}">
                    <a16:creationId xmlns:a16="http://schemas.microsoft.com/office/drawing/2014/main" id="{6B4CF979-68E1-4468-86BC-115836354918}"/>
                  </a:ext>
                </a:extLst>
              </p:cNvPr>
              <p:cNvSpPr txBox="1"/>
              <p:nvPr/>
            </p:nvSpPr>
            <p:spPr>
              <a:xfrm>
                <a:off x="-361400" y="3663453"/>
                <a:ext cx="990348" cy="3207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0000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逮捕</a:t>
                </a:r>
                <a:endParaRPr kumimoji="1" lang="en-US" altLang="ja-JP" b="1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  <p:sp>
            <p:nvSpPr>
              <p:cNvPr id="117" name="テキスト ボックス 116">
                <a:extLst>
                  <a:ext uri="{FF2B5EF4-FFF2-40B4-BE49-F238E27FC236}">
                    <a16:creationId xmlns:a16="http://schemas.microsoft.com/office/drawing/2014/main" id="{0ED6AE0F-B353-4A0A-BA6D-763692E274B0}"/>
                  </a:ext>
                </a:extLst>
              </p:cNvPr>
              <p:cNvSpPr txBox="1"/>
              <p:nvPr/>
            </p:nvSpPr>
            <p:spPr>
              <a:xfrm>
                <a:off x="-623040" y="4020494"/>
                <a:ext cx="1513628" cy="13241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ご協力有難うございました</a:t>
                </a:r>
                <a:endParaRPr kumimoji="1" lang="en-US" altLang="ja-JP" b="1" dirty="0"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</p:grpSp>
      </p:grpSp>
      <p:grpSp>
        <p:nvGrpSpPr>
          <p:cNvPr id="160" name="グループ化 159">
            <a:extLst>
              <a:ext uri="{FF2B5EF4-FFF2-40B4-BE49-F238E27FC236}">
                <a16:creationId xmlns:a16="http://schemas.microsoft.com/office/drawing/2014/main" id="{DA7387BD-E04B-475C-9F6D-175E42999660}"/>
              </a:ext>
            </a:extLst>
          </p:cNvPr>
          <p:cNvGrpSpPr/>
          <p:nvPr/>
        </p:nvGrpSpPr>
        <p:grpSpPr>
          <a:xfrm>
            <a:off x="3936177" y="830835"/>
            <a:ext cx="1998766" cy="2719729"/>
            <a:chOff x="3936177" y="830835"/>
            <a:chExt cx="1998766" cy="2719729"/>
          </a:xfrm>
        </p:grpSpPr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20D5938D-9900-49E0-A8B2-1343B58EB7ED}"/>
                </a:ext>
              </a:extLst>
            </p:cNvPr>
            <p:cNvGrpSpPr/>
            <p:nvPr/>
          </p:nvGrpSpPr>
          <p:grpSpPr>
            <a:xfrm>
              <a:off x="3936177" y="830835"/>
              <a:ext cx="1998766" cy="2719729"/>
              <a:chOff x="-695324" y="588622"/>
              <a:chExt cx="1624012" cy="2209800"/>
            </a:xfrm>
          </p:grpSpPr>
          <p:sp>
            <p:nvSpPr>
              <p:cNvPr id="165" name="正方形/長方形 164">
                <a:extLst>
                  <a:ext uri="{FF2B5EF4-FFF2-40B4-BE49-F238E27FC236}">
                    <a16:creationId xmlns:a16="http://schemas.microsoft.com/office/drawing/2014/main" id="{133BDF51-1E5B-4C31-AB98-B5D859D8B5A0}"/>
                  </a:ext>
                </a:extLst>
              </p:cNvPr>
              <p:cNvSpPr/>
              <p:nvPr/>
            </p:nvSpPr>
            <p:spPr>
              <a:xfrm>
                <a:off x="-695324" y="588622"/>
                <a:ext cx="1624012" cy="2209800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正方形/長方形 165">
                <a:extLst>
                  <a:ext uri="{FF2B5EF4-FFF2-40B4-BE49-F238E27FC236}">
                    <a16:creationId xmlns:a16="http://schemas.microsoft.com/office/drawing/2014/main" id="{B1D06ECB-B56C-42FD-808D-484DE9E3BC54}"/>
                  </a:ext>
                </a:extLst>
              </p:cNvPr>
              <p:cNvSpPr/>
              <p:nvPr/>
            </p:nvSpPr>
            <p:spPr>
              <a:xfrm>
                <a:off x="-495299" y="1133691"/>
                <a:ext cx="1223962" cy="116157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テキスト ボックス 166">
                <a:extLst>
                  <a:ext uri="{FF2B5EF4-FFF2-40B4-BE49-F238E27FC236}">
                    <a16:creationId xmlns:a16="http://schemas.microsoft.com/office/drawing/2014/main" id="{E64D44CB-9B52-4190-9880-FDEAF43B6976}"/>
                  </a:ext>
                </a:extLst>
              </p:cNvPr>
              <p:cNvSpPr txBox="1"/>
              <p:nvPr/>
            </p:nvSpPr>
            <p:spPr>
              <a:xfrm>
                <a:off x="-500061" y="708877"/>
                <a:ext cx="1233486" cy="2931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rgbClr val="FF0000"/>
                    </a:solidFill>
                    <a:latin typeface="Impact" panose="020B0806030902050204" pitchFamily="34" charset="0"/>
                  </a:rPr>
                  <a:t>WANTED</a:t>
                </a:r>
                <a:endParaRPr kumimoji="1" lang="ja-JP" altLang="en-US" dirty="0">
                  <a:solidFill>
                    <a:srgbClr val="FF0000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168" name="テキスト ボックス 167">
                <a:extLst>
                  <a:ext uri="{FF2B5EF4-FFF2-40B4-BE49-F238E27FC236}">
                    <a16:creationId xmlns:a16="http://schemas.microsoft.com/office/drawing/2014/main" id="{31F4D257-C62A-457C-A76D-D05CC457D379}"/>
                  </a:ext>
                </a:extLst>
              </p:cNvPr>
              <p:cNvSpPr txBox="1"/>
              <p:nvPr/>
            </p:nvSpPr>
            <p:spPr>
              <a:xfrm>
                <a:off x="-500061" y="2378846"/>
                <a:ext cx="1233486" cy="2931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Impact" panose="020B0806030902050204" pitchFamily="34" charset="0"/>
                  </a:rPr>
                  <a:t>$1,000,000</a:t>
                </a:r>
                <a:endParaRPr kumimoji="1" lang="ja-JP" altLang="en-US" dirty="0">
                  <a:latin typeface="Impact" panose="020B0806030902050204" pitchFamily="34" charset="0"/>
                </a:endParaRPr>
              </a:p>
            </p:txBody>
          </p:sp>
          <p:grpSp>
            <p:nvGrpSpPr>
              <p:cNvPr id="169" name="グループ化 168">
                <a:extLst>
                  <a:ext uri="{FF2B5EF4-FFF2-40B4-BE49-F238E27FC236}">
                    <a16:creationId xmlns:a16="http://schemas.microsoft.com/office/drawing/2014/main" id="{A928F3DB-CBB8-4B46-8D7A-C28CFF64579F}"/>
                  </a:ext>
                </a:extLst>
              </p:cNvPr>
              <p:cNvGrpSpPr/>
              <p:nvPr/>
            </p:nvGrpSpPr>
            <p:grpSpPr>
              <a:xfrm>
                <a:off x="-244949" y="1189131"/>
                <a:ext cx="740770" cy="1102155"/>
                <a:chOff x="2761918" y="3557077"/>
                <a:chExt cx="1839054" cy="2736236"/>
              </a:xfrm>
            </p:grpSpPr>
            <p:sp>
              <p:nvSpPr>
                <p:cNvPr id="170" name="星: 32 pt 169">
                  <a:extLst>
                    <a:ext uri="{FF2B5EF4-FFF2-40B4-BE49-F238E27FC236}">
                      <a16:creationId xmlns:a16="http://schemas.microsoft.com/office/drawing/2014/main" id="{D521C246-DEF0-4F0C-A396-74A1E0A09EBB}"/>
                    </a:ext>
                  </a:extLst>
                </p:cNvPr>
                <p:cNvSpPr/>
                <p:nvPr/>
              </p:nvSpPr>
              <p:spPr>
                <a:xfrm>
                  <a:off x="3720451" y="3599967"/>
                  <a:ext cx="696488" cy="696488"/>
                </a:xfrm>
                <a:prstGeom prst="star32">
                  <a:avLst>
                    <a:gd name="adj" fmla="val 46315"/>
                  </a:avLst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1" name="星: 32 pt 170">
                  <a:extLst>
                    <a:ext uri="{FF2B5EF4-FFF2-40B4-BE49-F238E27FC236}">
                      <a16:creationId xmlns:a16="http://schemas.microsoft.com/office/drawing/2014/main" id="{DBB544EA-2563-43BA-9F3D-5686C62D0380}"/>
                    </a:ext>
                  </a:extLst>
                </p:cNvPr>
                <p:cNvSpPr/>
                <p:nvPr/>
              </p:nvSpPr>
              <p:spPr>
                <a:xfrm>
                  <a:off x="2944731" y="3599967"/>
                  <a:ext cx="696488" cy="696488"/>
                </a:xfrm>
                <a:prstGeom prst="star32">
                  <a:avLst>
                    <a:gd name="adj" fmla="val 46315"/>
                  </a:avLst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2" name="片側の 2 つの角を丸めた四角形 144">
                  <a:extLst>
                    <a:ext uri="{FF2B5EF4-FFF2-40B4-BE49-F238E27FC236}">
                      <a16:creationId xmlns:a16="http://schemas.microsoft.com/office/drawing/2014/main" id="{0DCDC35C-CBCB-4A51-97A2-74A062588A8F}"/>
                    </a:ext>
                  </a:extLst>
                </p:cNvPr>
                <p:cNvSpPr/>
                <p:nvPr/>
              </p:nvSpPr>
              <p:spPr>
                <a:xfrm>
                  <a:off x="2761918" y="5032997"/>
                  <a:ext cx="1839054" cy="126031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3" name="片側の 2 つの角を丸めた四角形 144">
                  <a:extLst>
                    <a:ext uri="{FF2B5EF4-FFF2-40B4-BE49-F238E27FC236}">
                      <a16:creationId xmlns:a16="http://schemas.microsoft.com/office/drawing/2014/main" id="{8C1DBDF3-5C04-4D87-BBA8-E5427884C0AD}"/>
                    </a:ext>
                  </a:extLst>
                </p:cNvPr>
                <p:cNvSpPr/>
                <p:nvPr/>
              </p:nvSpPr>
              <p:spPr>
                <a:xfrm>
                  <a:off x="2848848" y="4982090"/>
                  <a:ext cx="1666399" cy="1311223"/>
                </a:xfrm>
                <a:prstGeom prst="round2SameRect">
                  <a:avLst>
                    <a:gd name="adj1" fmla="val 44915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0005BDE9-A0FB-4700-8EDC-B31EE9F86210}"/>
                    </a:ext>
                  </a:extLst>
                </p:cNvPr>
                <p:cNvSpPr/>
                <p:nvPr/>
              </p:nvSpPr>
              <p:spPr>
                <a:xfrm>
                  <a:off x="3332805" y="4683543"/>
                  <a:ext cx="694016" cy="464721"/>
                </a:xfrm>
                <a:custGeom>
                  <a:avLst/>
                  <a:gdLst>
                    <a:gd name="connsiteX0" fmla="*/ 175850 w 694016"/>
                    <a:gd name="connsiteY0" fmla="*/ 0 h 464721"/>
                    <a:gd name="connsiteX1" fmla="*/ 510280 w 694016"/>
                    <a:gd name="connsiteY1" fmla="*/ 0 h 464721"/>
                    <a:gd name="connsiteX2" fmla="*/ 550505 w 694016"/>
                    <a:gd name="connsiteY2" fmla="*/ 308251 h 464721"/>
                    <a:gd name="connsiteX3" fmla="*/ 694016 w 694016"/>
                    <a:gd name="connsiteY3" fmla="*/ 308251 h 464721"/>
                    <a:gd name="connsiteX4" fmla="*/ 672494 w 694016"/>
                    <a:gd name="connsiteY4" fmla="*/ 337419 h 464721"/>
                    <a:gd name="connsiteX5" fmla="*/ 347008 w 694016"/>
                    <a:gd name="connsiteY5" fmla="*/ 464721 h 464721"/>
                    <a:gd name="connsiteX6" fmla="*/ 21523 w 694016"/>
                    <a:gd name="connsiteY6" fmla="*/ 337419 h 464721"/>
                    <a:gd name="connsiteX7" fmla="*/ 0 w 694016"/>
                    <a:gd name="connsiteY7" fmla="*/ 308251 h 464721"/>
                    <a:gd name="connsiteX8" fmla="*/ 135624 w 694016"/>
                    <a:gd name="connsiteY8" fmla="*/ 308251 h 464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4016" h="464721">
                      <a:moveTo>
                        <a:pt x="175850" y="0"/>
                      </a:moveTo>
                      <a:lnTo>
                        <a:pt x="510280" y="0"/>
                      </a:lnTo>
                      <a:lnTo>
                        <a:pt x="550505" y="308251"/>
                      </a:lnTo>
                      <a:lnTo>
                        <a:pt x="694016" y="308251"/>
                      </a:lnTo>
                      <a:lnTo>
                        <a:pt x="672494" y="337419"/>
                      </a:lnTo>
                      <a:cubicBezTo>
                        <a:pt x="601955" y="414224"/>
                        <a:pt x="482498" y="464721"/>
                        <a:pt x="347008" y="464721"/>
                      </a:cubicBezTo>
                      <a:cubicBezTo>
                        <a:pt x="211518" y="464721"/>
                        <a:pt x="92062" y="414224"/>
                        <a:pt x="21523" y="337419"/>
                      </a:cubicBezTo>
                      <a:lnTo>
                        <a:pt x="0" y="308251"/>
                      </a:lnTo>
                      <a:lnTo>
                        <a:pt x="135624" y="308251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75" name="グループ化 174">
                  <a:extLst>
                    <a:ext uri="{FF2B5EF4-FFF2-40B4-BE49-F238E27FC236}">
                      <a16:creationId xmlns:a16="http://schemas.microsoft.com/office/drawing/2014/main" id="{491340FA-78F8-4A92-95AF-663EA270B19F}"/>
                    </a:ext>
                  </a:extLst>
                </p:cNvPr>
                <p:cNvGrpSpPr/>
                <p:nvPr/>
              </p:nvGrpSpPr>
              <p:grpSpPr>
                <a:xfrm>
                  <a:off x="2910872" y="4040941"/>
                  <a:ext cx="1551988" cy="454903"/>
                  <a:chOff x="1565080" y="4183800"/>
                  <a:chExt cx="1085912" cy="354190"/>
                </a:xfrm>
              </p:grpSpPr>
              <p:sp>
                <p:nvSpPr>
                  <p:cNvPr id="191" name="円/楕円 156">
                    <a:extLst>
                      <a:ext uri="{FF2B5EF4-FFF2-40B4-BE49-F238E27FC236}">
                        <a16:creationId xmlns:a16="http://schemas.microsoft.com/office/drawing/2014/main" id="{F0528D2D-66BA-4174-9972-D1BFAFCD874B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565080" y="4183800"/>
                    <a:ext cx="228026" cy="354190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2" name="円/楕円 156">
                    <a:extLst>
                      <a:ext uri="{FF2B5EF4-FFF2-40B4-BE49-F238E27FC236}">
                        <a16:creationId xmlns:a16="http://schemas.microsoft.com/office/drawing/2014/main" id="{703843B5-4DB9-45C2-86B3-538662721448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601748" y="4240754"/>
                    <a:ext cx="154692" cy="240282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93" name="グループ化 192">
                    <a:extLst>
                      <a:ext uri="{FF2B5EF4-FFF2-40B4-BE49-F238E27FC236}">
                        <a16:creationId xmlns:a16="http://schemas.microsoft.com/office/drawing/2014/main" id="{FC6C62D6-F64A-4C9C-8D8D-B1C303C1D7FB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2422966" y="4183800"/>
                    <a:ext cx="228026" cy="354190"/>
                    <a:chOff x="2634260" y="4183800"/>
                    <a:chExt cx="228026" cy="354190"/>
                  </a:xfrm>
                </p:grpSpPr>
                <p:sp>
                  <p:nvSpPr>
                    <p:cNvPr id="194" name="円/楕円 156">
                      <a:extLst>
                        <a:ext uri="{FF2B5EF4-FFF2-40B4-BE49-F238E27FC236}">
                          <a16:creationId xmlns:a16="http://schemas.microsoft.com/office/drawing/2014/main" id="{0AF02446-A7B2-4AA4-806B-969E664DAA50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634260" y="4183800"/>
                      <a:ext cx="228026" cy="354190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5" name="円/楕円 156">
                      <a:extLst>
                        <a:ext uri="{FF2B5EF4-FFF2-40B4-BE49-F238E27FC236}">
                          <a16:creationId xmlns:a16="http://schemas.microsoft.com/office/drawing/2014/main" id="{25D75B74-99EB-4BD5-8261-9080D1D4228A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670928" y="4240754"/>
                      <a:ext cx="154692" cy="240282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63CEFD5B-B629-4157-997E-4C5DCE32FC1C}"/>
                    </a:ext>
                  </a:extLst>
                </p:cNvPr>
                <p:cNvSpPr/>
                <p:nvPr/>
              </p:nvSpPr>
              <p:spPr>
                <a:xfrm>
                  <a:off x="3027652" y="3557077"/>
                  <a:ext cx="1301859" cy="1354860"/>
                </a:xfrm>
                <a:custGeom>
                  <a:avLst/>
                  <a:gdLst>
                    <a:gd name="connsiteX0" fmla="*/ 0 w 1301859"/>
                    <a:gd name="connsiteY0" fmla="*/ 832169 h 1354860"/>
                    <a:gd name="connsiteX1" fmla="*/ 0 w 1301859"/>
                    <a:gd name="connsiteY1" fmla="*/ 832170 h 1354860"/>
                    <a:gd name="connsiteX2" fmla="*/ 0 w 1301859"/>
                    <a:gd name="connsiteY2" fmla="*/ 832170 h 1354860"/>
                    <a:gd name="connsiteX3" fmla="*/ 650929 w 1301859"/>
                    <a:gd name="connsiteY3" fmla="*/ 0 h 1354860"/>
                    <a:gd name="connsiteX4" fmla="*/ 1213984 w 1301859"/>
                    <a:gd name="connsiteY4" fmla="*/ 458903 h 1354860"/>
                    <a:gd name="connsiteX5" fmla="*/ 1224332 w 1301859"/>
                    <a:gd name="connsiteY5" fmla="*/ 561559 h 1354860"/>
                    <a:gd name="connsiteX6" fmla="*/ 1260784 w 1301859"/>
                    <a:gd name="connsiteY6" fmla="*/ 628715 h 1354860"/>
                    <a:gd name="connsiteX7" fmla="*/ 1301859 w 1301859"/>
                    <a:gd name="connsiteY7" fmla="*/ 832170 h 1354860"/>
                    <a:gd name="connsiteX8" fmla="*/ 1301858 w 1301859"/>
                    <a:gd name="connsiteY8" fmla="*/ 832170 h 1354860"/>
                    <a:gd name="connsiteX9" fmla="*/ 779168 w 1301859"/>
                    <a:gd name="connsiteY9" fmla="*/ 1354860 h 1354860"/>
                    <a:gd name="connsiteX10" fmla="*/ 522690 w 1301859"/>
                    <a:gd name="connsiteY10" fmla="*/ 1354859 h 1354860"/>
                    <a:gd name="connsiteX11" fmla="*/ 10619 w 1301859"/>
                    <a:gd name="connsiteY11" fmla="*/ 937510 h 1354860"/>
                    <a:gd name="connsiteX12" fmla="*/ 0 w 1301859"/>
                    <a:gd name="connsiteY12" fmla="*/ 832170 h 1354860"/>
                    <a:gd name="connsiteX13" fmla="*/ 10619 w 1301859"/>
                    <a:gd name="connsiteY13" fmla="*/ 726830 h 1354860"/>
                    <a:gd name="connsiteX14" fmla="*/ 41075 w 1301859"/>
                    <a:gd name="connsiteY14" fmla="*/ 628715 h 1354860"/>
                    <a:gd name="connsiteX15" fmla="*/ 77526 w 1301859"/>
                    <a:gd name="connsiteY15" fmla="*/ 561561 h 1354860"/>
                    <a:gd name="connsiteX16" fmla="*/ 87875 w 1301859"/>
                    <a:gd name="connsiteY16" fmla="*/ 458903 h 1354860"/>
                    <a:gd name="connsiteX17" fmla="*/ 650929 w 1301859"/>
                    <a:gd name="connsiteY17" fmla="*/ 0 h 13548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301859" h="1354860">
                      <a:moveTo>
                        <a:pt x="0" y="832169"/>
                      </a:moveTo>
                      <a:lnTo>
                        <a:pt x="0" y="832170"/>
                      </a:lnTo>
                      <a:lnTo>
                        <a:pt x="0" y="832170"/>
                      </a:lnTo>
                      <a:close/>
                      <a:moveTo>
                        <a:pt x="650929" y="0"/>
                      </a:moveTo>
                      <a:cubicBezTo>
                        <a:pt x="928667" y="0"/>
                        <a:pt x="1160392" y="197008"/>
                        <a:pt x="1213984" y="458903"/>
                      </a:cubicBezTo>
                      <a:lnTo>
                        <a:pt x="1224332" y="561559"/>
                      </a:lnTo>
                      <a:lnTo>
                        <a:pt x="1260784" y="628715"/>
                      </a:lnTo>
                      <a:cubicBezTo>
                        <a:pt x="1287233" y="691249"/>
                        <a:pt x="1301859" y="760002"/>
                        <a:pt x="1301859" y="832170"/>
                      </a:cubicBezTo>
                      <a:lnTo>
                        <a:pt x="1301858" y="832170"/>
                      </a:lnTo>
                      <a:cubicBezTo>
                        <a:pt x="1301858" y="1120844"/>
                        <a:pt x="1067842" y="1354860"/>
                        <a:pt x="779168" y="1354860"/>
                      </a:cubicBezTo>
                      <a:lnTo>
                        <a:pt x="522690" y="1354859"/>
                      </a:lnTo>
                      <a:cubicBezTo>
                        <a:pt x="270100" y="1354859"/>
                        <a:pt x="59358" y="1175691"/>
                        <a:pt x="10619" y="937510"/>
                      </a:cubicBezTo>
                      <a:lnTo>
                        <a:pt x="0" y="832170"/>
                      </a:lnTo>
                      <a:lnTo>
                        <a:pt x="10619" y="726830"/>
                      </a:lnTo>
                      <a:cubicBezTo>
                        <a:pt x="17582" y="692804"/>
                        <a:pt x="27851" y="659982"/>
                        <a:pt x="41075" y="628715"/>
                      </a:cubicBezTo>
                      <a:lnTo>
                        <a:pt x="77526" y="561561"/>
                      </a:lnTo>
                      <a:lnTo>
                        <a:pt x="87875" y="458903"/>
                      </a:lnTo>
                      <a:cubicBezTo>
                        <a:pt x="141466" y="197008"/>
                        <a:pt x="373191" y="0"/>
                        <a:pt x="6509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7" name="楕円 176">
                  <a:extLst>
                    <a:ext uri="{FF2B5EF4-FFF2-40B4-BE49-F238E27FC236}">
                      <a16:creationId xmlns:a16="http://schemas.microsoft.com/office/drawing/2014/main" id="{87DCA843-EB03-4D00-8291-340D80BBDAA1}"/>
                    </a:ext>
                  </a:extLst>
                </p:cNvPr>
                <p:cNvSpPr/>
                <p:nvPr/>
              </p:nvSpPr>
              <p:spPr>
                <a:xfrm>
                  <a:off x="3171597" y="4100514"/>
                  <a:ext cx="386388" cy="137600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8" name="楕円 177">
                  <a:extLst>
                    <a:ext uri="{FF2B5EF4-FFF2-40B4-BE49-F238E27FC236}">
                      <a16:creationId xmlns:a16="http://schemas.microsoft.com/office/drawing/2014/main" id="{20B13242-2E1D-4632-9054-4F82465685C1}"/>
                    </a:ext>
                  </a:extLst>
                </p:cNvPr>
                <p:cNvSpPr/>
                <p:nvPr/>
              </p:nvSpPr>
              <p:spPr>
                <a:xfrm>
                  <a:off x="3785959" y="4100514"/>
                  <a:ext cx="386388" cy="137600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EC1438C7-D371-465C-8A55-161B91FAA18F}"/>
                    </a:ext>
                  </a:extLst>
                </p:cNvPr>
                <p:cNvSpPr/>
                <p:nvPr/>
              </p:nvSpPr>
              <p:spPr>
                <a:xfrm>
                  <a:off x="3533082" y="4355536"/>
                  <a:ext cx="262462" cy="183766"/>
                </a:xfrm>
                <a:custGeom>
                  <a:avLst/>
                  <a:gdLst>
                    <a:gd name="connsiteX0" fmla="*/ 52159 w 190558"/>
                    <a:gd name="connsiteY0" fmla="*/ 0 h 262194"/>
                    <a:gd name="connsiteX1" fmla="*/ 58192 w 190558"/>
                    <a:gd name="connsiteY1" fmla="*/ 5958 h 262194"/>
                    <a:gd name="connsiteX2" fmla="*/ 95279 w 190558"/>
                    <a:gd name="connsiteY2" fmla="*/ 16925 h 262194"/>
                    <a:gd name="connsiteX3" fmla="*/ 132366 w 190558"/>
                    <a:gd name="connsiteY3" fmla="*/ 5958 h 262194"/>
                    <a:gd name="connsiteX4" fmla="*/ 138399 w 190558"/>
                    <a:gd name="connsiteY4" fmla="*/ 0 h 262194"/>
                    <a:gd name="connsiteX5" fmla="*/ 162652 w 190558"/>
                    <a:gd name="connsiteY5" fmla="*/ 23950 h 262194"/>
                    <a:gd name="connsiteX6" fmla="*/ 190558 w 190558"/>
                    <a:gd name="connsiteY6" fmla="*/ 122634 h 262194"/>
                    <a:gd name="connsiteX7" fmla="*/ 95279 w 190558"/>
                    <a:gd name="connsiteY7" fmla="*/ 262194 h 262194"/>
                    <a:gd name="connsiteX8" fmla="*/ 0 w 190558"/>
                    <a:gd name="connsiteY8" fmla="*/ 122634 h 262194"/>
                    <a:gd name="connsiteX9" fmla="*/ 27907 w 190558"/>
                    <a:gd name="connsiteY9" fmla="*/ 23950 h 262194"/>
                    <a:gd name="connsiteX0" fmla="*/ 52159 w 190558"/>
                    <a:gd name="connsiteY0" fmla="*/ 0 h 262194"/>
                    <a:gd name="connsiteX1" fmla="*/ 58192 w 190558"/>
                    <a:gd name="connsiteY1" fmla="*/ 5958 h 262194"/>
                    <a:gd name="connsiteX2" fmla="*/ 92898 w 190558"/>
                    <a:gd name="connsiteY2" fmla="*/ 16925 h 262194"/>
                    <a:gd name="connsiteX3" fmla="*/ 132366 w 190558"/>
                    <a:gd name="connsiteY3" fmla="*/ 5958 h 262194"/>
                    <a:gd name="connsiteX4" fmla="*/ 138399 w 190558"/>
                    <a:gd name="connsiteY4" fmla="*/ 0 h 262194"/>
                    <a:gd name="connsiteX5" fmla="*/ 162652 w 190558"/>
                    <a:gd name="connsiteY5" fmla="*/ 23950 h 262194"/>
                    <a:gd name="connsiteX6" fmla="*/ 190558 w 190558"/>
                    <a:gd name="connsiteY6" fmla="*/ 122634 h 262194"/>
                    <a:gd name="connsiteX7" fmla="*/ 95279 w 190558"/>
                    <a:gd name="connsiteY7" fmla="*/ 262194 h 262194"/>
                    <a:gd name="connsiteX8" fmla="*/ 0 w 190558"/>
                    <a:gd name="connsiteY8" fmla="*/ 122634 h 262194"/>
                    <a:gd name="connsiteX9" fmla="*/ 27907 w 190558"/>
                    <a:gd name="connsiteY9" fmla="*/ 23950 h 262194"/>
                    <a:gd name="connsiteX10" fmla="*/ 52159 w 190558"/>
                    <a:gd name="connsiteY10" fmla="*/ 0 h 262194"/>
                    <a:gd name="connsiteX0" fmla="*/ 92898 w 190558"/>
                    <a:gd name="connsiteY0" fmla="*/ 16925 h 262194"/>
                    <a:gd name="connsiteX1" fmla="*/ 132366 w 190558"/>
                    <a:gd name="connsiteY1" fmla="*/ 5958 h 262194"/>
                    <a:gd name="connsiteX2" fmla="*/ 138399 w 190558"/>
                    <a:gd name="connsiteY2" fmla="*/ 0 h 262194"/>
                    <a:gd name="connsiteX3" fmla="*/ 162652 w 190558"/>
                    <a:gd name="connsiteY3" fmla="*/ 23950 h 262194"/>
                    <a:gd name="connsiteX4" fmla="*/ 190558 w 190558"/>
                    <a:gd name="connsiteY4" fmla="*/ 122634 h 262194"/>
                    <a:gd name="connsiteX5" fmla="*/ 95279 w 190558"/>
                    <a:gd name="connsiteY5" fmla="*/ 262194 h 262194"/>
                    <a:gd name="connsiteX6" fmla="*/ 0 w 190558"/>
                    <a:gd name="connsiteY6" fmla="*/ 122634 h 262194"/>
                    <a:gd name="connsiteX7" fmla="*/ 27907 w 190558"/>
                    <a:gd name="connsiteY7" fmla="*/ 23950 h 262194"/>
                    <a:gd name="connsiteX8" fmla="*/ 52159 w 190558"/>
                    <a:gd name="connsiteY8" fmla="*/ 0 h 262194"/>
                    <a:gd name="connsiteX9" fmla="*/ 58192 w 190558"/>
                    <a:gd name="connsiteY9" fmla="*/ 5958 h 262194"/>
                    <a:gd name="connsiteX10" fmla="*/ 184338 w 190558"/>
                    <a:gd name="connsiteY10" fmla="*/ 108365 h 262194"/>
                    <a:gd name="connsiteX0" fmla="*/ 92898 w 190558"/>
                    <a:gd name="connsiteY0" fmla="*/ 16925 h 262194"/>
                    <a:gd name="connsiteX1" fmla="*/ 132366 w 190558"/>
                    <a:gd name="connsiteY1" fmla="*/ 5958 h 262194"/>
                    <a:gd name="connsiteX2" fmla="*/ 138399 w 190558"/>
                    <a:gd name="connsiteY2" fmla="*/ 0 h 262194"/>
                    <a:gd name="connsiteX3" fmla="*/ 162652 w 190558"/>
                    <a:gd name="connsiteY3" fmla="*/ 23950 h 262194"/>
                    <a:gd name="connsiteX4" fmla="*/ 190558 w 190558"/>
                    <a:gd name="connsiteY4" fmla="*/ 122634 h 262194"/>
                    <a:gd name="connsiteX5" fmla="*/ 95279 w 190558"/>
                    <a:gd name="connsiteY5" fmla="*/ 262194 h 262194"/>
                    <a:gd name="connsiteX6" fmla="*/ 0 w 190558"/>
                    <a:gd name="connsiteY6" fmla="*/ 122634 h 262194"/>
                    <a:gd name="connsiteX7" fmla="*/ 27907 w 190558"/>
                    <a:gd name="connsiteY7" fmla="*/ 23950 h 262194"/>
                    <a:gd name="connsiteX8" fmla="*/ 52159 w 190558"/>
                    <a:gd name="connsiteY8" fmla="*/ 0 h 262194"/>
                    <a:gd name="connsiteX9" fmla="*/ 58192 w 190558"/>
                    <a:gd name="connsiteY9" fmla="*/ 5958 h 262194"/>
                    <a:gd name="connsiteX0" fmla="*/ 132366 w 190558"/>
                    <a:gd name="connsiteY0" fmla="*/ 5958 h 262194"/>
                    <a:gd name="connsiteX1" fmla="*/ 138399 w 190558"/>
                    <a:gd name="connsiteY1" fmla="*/ 0 h 262194"/>
                    <a:gd name="connsiteX2" fmla="*/ 162652 w 190558"/>
                    <a:gd name="connsiteY2" fmla="*/ 23950 h 262194"/>
                    <a:gd name="connsiteX3" fmla="*/ 190558 w 190558"/>
                    <a:gd name="connsiteY3" fmla="*/ 122634 h 262194"/>
                    <a:gd name="connsiteX4" fmla="*/ 95279 w 190558"/>
                    <a:gd name="connsiteY4" fmla="*/ 262194 h 262194"/>
                    <a:gd name="connsiteX5" fmla="*/ 0 w 190558"/>
                    <a:gd name="connsiteY5" fmla="*/ 122634 h 262194"/>
                    <a:gd name="connsiteX6" fmla="*/ 27907 w 190558"/>
                    <a:gd name="connsiteY6" fmla="*/ 23950 h 262194"/>
                    <a:gd name="connsiteX7" fmla="*/ 52159 w 190558"/>
                    <a:gd name="connsiteY7" fmla="*/ 0 h 262194"/>
                    <a:gd name="connsiteX8" fmla="*/ 58192 w 190558"/>
                    <a:gd name="connsiteY8" fmla="*/ 5958 h 262194"/>
                    <a:gd name="connsiteX0" fmla="*/ 132366 w 190558"/>
                    <a:gd name="connsiteY0" fmla="*/ 5958 h 262194"/>
                    <a:gd name="connsiteX1" fmla="*/ 138399 w 190558"/>
                    <a:gd name="connsiteY1" fmla="*/ 0 h 262194"/>
                    <a:gd name="connsiteX2" fmla="*/ 162652 w 190558"/>
                    <a:gd name="connsiteY2" fmla="*/ 23950 h 262194"/>
                    <a:gd name="connsiteX3" fmla="*/ 190558 w 190558"/>
                    <a:gd name="connsiteY3" fmla="*/ 122634 h 262194"/>
                    <a:gd name="connsiteX4" fmla="*/ 95279 w 190558"/>
                    <a:gd name="connsiteY4" fmla="*/ 262194 h 262194"/>
                    <a:gd name="connsiteX5" fmla="*/ 0 w 190558"/>
                    <a:gd name="connsiteY5" fmla="*/ 122634 h 262194"/>
                    <a:gd name="connsiteX6" fmla="*/ 27907 w 190558"/>
                    <a:gd name="connsiteY6" fmla="*/ 23950 h 262194"/>
                    <a:gd name="connsiteX7" fmla="*/ 52159 w 190558"/>
                    <a:gd name="connsiteY7" fmla="*/ 0 h 262194"/>
                    <a:gd name="connsiteX0" fmla="*/ 138399 w 190558"/>
                    <a:gd name="connsiteY0" fmla="*/ 0 h 262194"/>
                    <a:gd name="connsiteX1" fmla="*/ 162652 w 190558"/>
                    <a:gd name="connsiteY1" fmla="*/ 23950 h 262194"/>
                    <a:gd name="connsiteX2" fmla="*/ 190558 w 190558"/>
                    <a:gd name="connsiteY2" fmla="*/ 122634 h 262194"/>
                    <a:gd name="connsiteX3" fmla="*/ 95279 w 190558"/>
                    <a:gd name="connsiteY3" fmla="*/ 262194 h 262194"/>
                    <a:gd name="connsiteX4" fmla="*/ 0 w 190558"/>
                    <a:gd name="connsiteY4" fmla="*/ 122634 h 262194"/>
                    <a:gd name="connsiteX5" fmla="*/ 27907 w 190558"/>
                    <a:gd name="connsiteY5" fmla="*/ 23950 h 262194"/>
                    <a:gd name="connsiteX6" fmla="*/ 52159 w 190558"/>
                    <a:gd name="connsiteY6" fmla="*/ 0 h 262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58" h="262194">
                      <a:moveTo>
                        <a:pt x="138399" y="0"/>
                      </a:moveTo>
                      <a:lnTo>
                        <a:pt x="162652" y="23950"/>
                      </a:lnTo>
                      <a:cubicBezTo>
                        <a:pt x="179894" y="49206"/>
                        <a:pt x="190558" y="84096"/>
                        <a:pt x="190558" y="122634"/>
                      </a:cubicBezTo>
                      <a:cubicBezTo>
                        <a:pt x="190558" y="199711"/>
                        <a:pt x="147900" y="262194"/>
                        <a:pt x="95279" y="262194"/>
                      </a:cubicBezTo>
                      <a:cubicBezTo>
                        <a:pt x="42658" y="262194"/>
                        <a:pt x="0" y="199711"/>
                        <a:pt x="0" y="122634"/>
                      </a:cubicBezTo>
                      <a:cubicBezTo>
                        <a:pt x="0" y="84096"/>
                        <a:pt x="10665" y="49206"/>
                        <a:pt x="27907" y="23950"/>
                      </a:cubicBezTo>
                      <a:lnTo>
                        <a:pt x="52159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0" name="楕円 179">
                  <a:extLst>
                    <a:ext uri="{FF2B5EF4-FFF2-40B4-BE49-F238E27FC236}">
                      <a16:creationId xmlns:a16="http://schemas.microsoft.com/office/drawing/2014/main" id="{A9BEEA87-F889-4577-B8E1-64AB2E4F35D3}"/>
                    </a:ext>
                  </a:extLst>
                </p:cNvPr>
                <p:cNvSpPr/>
                <p:nvPr/>
              </p:nvSpPr>
              <p:spPr>
                <a:xfrm>
                  <a:off x="3309710" y="4111937"/>
                  <a:ext cx="110162" cy="9950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1" name="楕円 180">
                  <a:extLst>
                    <a:ext uri="{FF2B5EF4-FFF2-40B4-BE49-F238E27FC236}">
                      <a16:creationId xmlns:a16="http://schemas.microsoft.com/office/drawing/2014/main" id="{59CC3592-CA78-46F2-8A03-FF3F8ACD16F1}"/>
                    </a:ext>
                  </a:extLst>
                </p:cNvPr>
                <p:cNvSpPr/>
                <p:nvPr/>
              </p:nvSpPr>
              <p:spPr>
                <a:xfrm>
                  <a:off x="3924072" y="4111937"/>
                  <a:ext cx="110162" cy="9950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258B13F9-201B-4EF2-A19E-720CE8C12C69}"/>
                    </a:ext>
                  </a:extLst>
                </p:cNvPr>
                <p:cNvSpPr/>
                <p:nvPr/>
              </p:nvSpPr>
              <p:spPr>
                <a:xfrm>
                  <a:off x="3171597" y="4085262"/>
                  <a:ext cx="386388" cy="74107"/>
                </a:xfrm>
                <a:custGeom>
                  <a:avLst/>
                  <a:gdLst>
                    <a:gd name="connsiteX0" fmla="*/ 193194 w 386388"/>
                    <a:gd name="connsiteY0" fmla="*/ 0 h 74107"/>
                    <a:gd name="connsiteX1" fmla="*/ 386388 w 386388"/>
                    <a:gd name="connsiteY1" fmla="*/ 68800 h 74107"/>
                    <a:gd name="connsiteX2" fmla="*/ 383380 w 386388"/>
                    <a:gd name="connsiteY2" fmla="*/ 74107 h 74107"/>
                    <a:gd name="connsiteX3" fmla="*/ 331423 w 386388"/>
                    <a:gd name="connsiteY3" fmla="*/ 67320 h 74107"/>
                    <a:gd name="connsiteX4" fmla="*/ 193194 w 386388"/>
                    <a:gd name="connsiteY4" fmla="*/ 61913 h 74107"/>
                    <a:gd name="connsiteX5" fmla="*/ 54966 w 386388"/>
                    <a:gd name="connsiteY5" fmla="*/ 67320 h 74107"/>
                    <a:gd name="connsiteX6" fmla="*/ 3008 w 386388"/>
                    <a:gd name="connsiteY6" fmla="*/ 74107 h 74107"/>
                    <a:gd name="connsiteX7" fmla="*/ 0 w 386388"/>
                    <a:gd name="connsiteY7" fmla="*/ 68800 h 74107"/>
                    <a:gd name="connsiteX8" fmla="*/ 193194 w 386388"/>
                    <a:gd name="connsiteY8" fmla="*/ 0 h 741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6388" h="74107">
                      <a:moveTo>
                        <a:pt x="193194" y="0"/>
                      </a:moveTo>
                      <a:cubicBezTo>
                        <a:pt x="299892" y="0"/>
                        <a:pt x="386388" y="30803"/>
                        <a:pt x="386388" y="68800"/>
                      </a:cubicBezTo>
                      <a:lnTo>
                        <a:pt x="383380" y="74107"/>
                      </a:lnTo>
                      <a:lnTo>
                        <a:pt x="331423" y="67320"/>
                      </a:lnTo>
                      <a:cubicBezTo>
                        <a:pt x="288937" y="63838"/>
                        <a:pt x="242226" y="61913"/>
                        <a:pt x="193194" y="61913"/>
                      </a:cubicBezTo>
                      <a:cubicBezTo>
                        <a:pt x="144162" y="61913"/>
                        <a:pt x="97452" y="63838"/>
                        <a:pt x="54966" y="67320"/>
                      </a:cubicBezTo>
                      <a:lnTo>
                        <a:pt x="3008" y="74107"/>
                      </a:lnTo>
                      <a:lnTo>
                        <a:pt x="0" y="68800"/>
                      </a:lnTo>
                      <a:cubicBezTo>
                        <a:pt x="0" y="30803"/>
                        <a:pt x="86496" y="0"/>
                        <a:pt x="193194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E65BD1CB-EA65-4908-B449-1D38BA86D4BF}"/>
                    </a:ext>
                  </a:extLst>
                </p:cNvPr>
                <p:cNvSpPr/>
                <p:nvPr/>
              </p:nvSpPr>
              <p:spPr>
                <a:xfrm>
                  <a:off x="3785959" y="4085262"/>
                  <a:ext cx="386388" cy="74107"/>
                </a:xfrm>
                <a:custGeom>
                  <a:avLst/>
                  <a:gdLst>
                    <a:gd name="connsiteX0" fmla="*/ 193194 w 386388"/>
                    <a:gd name="connsiteY0" fmla="*/ 0 h 74107"/>
                    <a:gd name="connsiteX1" fmla="*/ 386388 w 386388"/>
                    <a:gd name="connsiteY1" fmla="*/ 68800 h 74107"/>
                    <a:gd name="connsiteX2" fmla="*/ 383380 w 386388"/>
                    <a:gd name="connsiteY2" fmla="*/ 74107 h 74107"/>
                    <a:gd name="connsiteX3" fmla="*/ 331423 w 386388"/>
                    <a:gd name="connsiteY3" fmla="*/ 67320 h 74107"/>
                    <a:gd name="connsiteX4" fmla="*/ 193194 w 386388"/>
                    <a:gd name="connsiteY4" fmla="*/ 61913 h 74107"/>
                    <a:gd name="connsiteX5" fmla="*/ 54966 w 386388"/>
                    <a:gd name="connsiteY5" fmla="*/ 67320 h 74107"/>
                    <a:gd name="connsiteX6" fmla="*/ 3008 w 386388"/>
                    <a:gd name="connsiteY6" fmla="*/ 74107 h 74107"/>
                    <a:gd name="connsiteX7" fmla="*/ 0 w 386388"/>
                    <a:gd name="connsiteY7" fmla="*/ 68800 h 74107"/>
                    <a:gd name="connsiteX8" fmla="*/ 193194 w 386388"/>
                    <a:gd name="connsiteY8" fmla="*/ 0 h 741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6388" h="74107">
                      <a:moveTo>
                        <a:pt x="193194" y="0"/>
                      </a:moveTo>
                      <a:cubicBezTo>
                        <a:pt x="299892" y="0"/>
                        <a:pt x="386388" y="30803"/>
                        <a:pt x="386388" y="68800"/>
                      </a:cubicBezTo>
                      <a:lnTo>
                        <a:pt x="383380" y="74107"/>
                      </a:lnTo>
                      <a:lnTo>
                        <a:pt x="331423" y="67320"/>
                      </a:lnTo>
                      <a:cubicBezTo>
                        <a:pt x="288937" y="63838"/>
                        <a:pt x="242226" y="61913"/>
                        <a:pt x="193194" y="61913"/>
                      </a:cubicBezTo>
                      <a:cubicBezTo>
                        <a:pt x="144162" y="61913"/>
                        <a:pt x="97452" y="63838"/>
                        <a:pt x="54966" y="67320"/>
                      </a:cubicBezTo>
                      <a:lnTo>
                        <a:pt x="3008" y="74107"/>
                      </a:lnTo>
                      <a:lnTo>
                        <a:pt x="0" y="68800"/>
                      </a:lnTo>
                      <a:cubicBezTo>
                        <a:pt x="0" y="30803"/>
                        <a:pt x="86496" y="0"/>
                        <a:pt x="193194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EFEC8B4B-39A8-46B7-8A04-7F073D8ED889}"/>
                    </a:ext>
                  </a:extLst>
                </p:cNvPr>
                <p:cNvSpPr/>
                <p:nvPr/>
              </p:nvSpPr>
              <p:spPr>
                <a:xfrm rot="900000">
                  <a:off x="3181122" y="3935668"/>
                  <a:ext cx="367338" cy="113201"/>
                </a:xfrm>
                <a:custGeom>
                  <a:avLst/>
                  <a:gdLst>
                    <a:gd name="connsiteX0" fmla="*/ 193194 w 386388"/>
                    <a:gd name="connsiteY0" fmla="*/ 0 h 74107"/>
                    <a:gd name="connsiteX1" fmla="*/ 386388 w 386388"/>
                    <a:gd name="connsiteY1" fmla="*/ 68800 h 74107"/>
                    <a:gd name="connsiteX2" fmla="*/ 383380 w 386388"/>
                    <a:gd name="connsiteY2" fmla="*/ 74107 h 74107"/>
                    <a:gd name="connsiteX3" fmla="*/ 331423 w 386388"/>
                    <a:gd name="connsiteY3" fmla="*/ 67320 h 74107"/>
                    <a:gd name="connsiteX4" fmla="*/ 193194 w 386388"/>
                    <a:gd name="connsiteY4" fmla="*/ 61913 h 74107"/>
                    <a:gd name="connsiteX5" fmla="*/ 54966 w 386388"/>
                    <a:gd name="connsiteY5" fmla="*/ 67320 h 74107"/>
                    <a:gd name="connsiteX6" fmla="*/ 3008 w 386388"/>
                    <a:gd name="connsiteY6" fmla="*/ 74107 h 74107"/>
                    <a:gd name="connsiteX7" fmla="*/ 0 w 386388"/>
                    <a:gd name="connsiteY7" fmla="*/ 68800 h 74107"/>
                    <a:gd name="connsiteX8" fmla="*/ 193194 w 386388"/>
                    <a:gd name="connsiteY8" fmla="*/ 0 h 741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6388" h="74107">
                      <a:moveTo>
                        <a:pt x="193194" y="0"/>
                      </a:moveTo>
                      <a:cubicBezTo>
                        <a:pt x="299892" y="0"/>
                        <a:pt x="386388" y="30803"/>
                        <a:pt x="386388" y="68800"/>
                      </a:cubicBezTo>
                      <a:lnTo>
                        <a:pt x="383380" y="74107"/>
                      </a:lnTo>
                      <a:lnTo>
                        <a:pt x="331423" y="67320"/>
                      </a:lnTo>
                      <a:cubicBezTo>
                        <a:pt x="288937" y="63838"/>
                        <a:pt x="242226" y="61913"/>
                        <a:pt x="193194" y="61913"/>
                      </a:cubicBezTo>
                      <a:cubicBezTo>
                        <a:pt x="144162" y="61913"/>
                        <a:pt x="97452" y="63838"/>
                        <a:pt x="54966" y="67320"/>
                      </a:cubicBezTo>
                      <a:lnTo>
                        <a:pt x="3008" y="74107"/>
                      </a:lnTo>
                      <a:lnTo>
                        <a:pt x="0" y="68800"/>
                      </a:lnTo>
                      <a:cubicBezTo>
                        <a:pt x="0" y="30803"/>
                        <a:pt x="86496" y="0"/>
                        <a:pt x="193194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7BCDC695-B513-4A25-B9BF-5A9074B63655}"/>
                    </a:ext>
                  </a:extLst>
                </p:cNvPr>
                <p:cNvSpPr/>
                <p:nvPr/>
              </p:nvSpPr>
              <p:spPr>
                <a:xfrm rot="20700000">
                  <a:off x="3795484" y="3935668"/>
                  <a:ext cx="367338" cy="113201"/>
                </a:xfrm>
                <a:custGeom>
                  <a:avLst/>
                  <a:gdLst>
                    <a:gd name="connsiteX0" fmla="*/ 193194 w 386388"/>
                    <a:gd name="connsiteY0" fmla="*/ 0 h 74107"/>
                    <a:gd name="connsiteX1" fmla="*/ 386388 w 386388"/>
                    <a:gd name="connsiteY1" fmla="*/ 68800 h 74107"/>
                    <a:gd name="connsiteX2" fmla="*/ 383380 w 386388"/>
                    <a:gd name="connsiteY2" fmla="*/ 74107 h 74107"/>
                    <a:gd name="connsiteX3" fmla="*/ 331423 w 386388"/>
                    <a:gd name="connsiteY3" fmla="*/ 67320 h 74107"/>
                    <a:gd name="connsiteX4" fmla="*/ 193194 w 386388"/>
                    <a:gd name="connsiteY4" fmla="*/ 61913 h 74107"/>
                    <a:gd name="connsiteX5" fmla="*/ 54966 w 386388"/>
                    <a:gd name="connsiteY5" fmla="*/ 67320 h 74107"/>
                    <a:gd name="connsiteX6" fmla="*/ 3008 w 386388"/>
                    <a:gd name="connsiteY6" fmla="*/ 74107 h 74107"/>
                    <a:gd name="connsiteX7" fmla="*/ 0 w 386388"/>
                    <a:gd name="connsiteY7" fmla="*/ 68800 h 74107"/>
                    <a:gd name="connsiteX8" fmla="*/ 193194 w 386388"/>
                    <a:gd name="connsiteY8" fmla="*/ 0 h 741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6388" h="74107">
                      <a:moveTo>
                        <a:pt x="193194" y="0"/>
                      </a:moveTo>
                      <a:cubicBezTo>
                        <a:pt x="299892" y="0"/>
                        <a:pt x="386388" y="30803"/>
                        <a:pt x="386388" y="68800"/>
                      </a:cubicBezTo>
                      <a:lnTo>
                        <a:pt x="383380" y="74107"/>
                      </a:lnTo>
                      <a:lnTo>
                        <a:pt x="331423" y="67320"/>
                      </a:lnTo>
                      <a:cubicBezTo>
                        <a:pt x="288937" y="63838"/>
                        <a:pt x="242226" y="61913"/>
                        <a:pt x="193194" y="61913"/>
                      </a:cubicBezTo>
                      <a:cubicBezTo>
                        <a:pt x="144162" y="61913"/>
                        <a:pt x="97452" y="63838"/>
                        <a:pt x="54966" y="67320"/>
                      </a:cubicBezTo>
                      <a:lnTo>
                        <a:pt x="3008" y="74107"/>
                      </a:lnTo>
                      <a:lnTo>
                        <a:pt x="0" y="68800"/>
                      </a:lnTo>
                      <a:cubicBezTo>
                        <a:pt x="0" y="30803"/>
                        <a:pt x="86496" y="0"/>
                        <a:pt x="193194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6" name="月 185">
                  <a:extLst>
                    <a:ext uri="{FF2B5EF4-FFF2-40B4-BE49-F238E27FC236}">
                      <a16:creationId xmlns:a16="http://schemas.microsoft.com/office/drawing/2014/main" id="{06C98AA5-1572-476A-A455-5D52301D4E5A}"/>
                    </a:ext>
                  </a:extLst>
                </p:cNvPr>
                <p:cNvSpPr/>
                <p:nvPr/>
              </p:nvSpPr>
              <p:spPr>
                <a:xfrm rot="13500000" flipH="1">
                  <a:off x="3296813" y="4457743"/>
                  <a:ext cx="66294" cy="257607"/>
                </a:xfrm>
                <a:prstGeom prst="moon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月 186">
                  <a:extLst>
                    <a:ext uri="{FF2B5EF4-FFF2-40B4-BE49-F238E27FC236}">
                      <a16:creationId xmlns:a16="http://schemas.microsoft.com/office/drawing/2014/main" id="{37F68D35-548A-4215-9822-025D7D5BFAFE}"/>
                    </a:ext>
                  </a:extLst>
                </p:cNvPr>
                <p:cNvSpPr/>
                <p:nvPr/>
              </p:nvSpPr>
              <p:spPr>
                <a:xfrm rot="8100000">
                  <a:off x="3980297" y="4457743"/>
                  <a:ext cx="66294" cy="257607"/>
                </a:xfrm>
                <a:prstGeom prst="moon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88" name="グループ化 187">
                  <a:extLst>
                    <a:ext uri="{FF2B5EF4-FFF2-40B4-BE49-F238E27FC236}">
                      <a16:creationId xmlns:a16="http://schemas.microsoft.com/office/drawing/2014/main" id="{8919E711-2FE2-4065-BDAD-05FB0DA4785B}"/>
                    </a:ext>
                  </a:extLst>
                </p:cNvPr>
                <p:cNvGrpSpPr/>
                <p:nvPr/>
              </p:nvGrpSpPr>
              <p:grpSpPr>
                <a:xfrm>
                  <a:off x="3503983" y="4658006"/>
                  <a:ext cx="344672" cy="104686"/>
                  <a:chOff x="5775324" y="5176160"/>
                  <a:chExt cx="282576" cy="156524"/>
                </a:xfrm>
              </p:grpSpPr>
              <p:sp>
                <p:nvSpPr>
                  <p:cNvPr id="189" name="フリーフォーム: 図形 188">
                    <a:extLst>
                      <a:ext uri="{FF2B5EF4-FFF2-40B4-BE49-F238E27FC236}">
                        <a16:creationId xmlns:a16="http://schemas.microsoft.com/office/drawing/2014/main" id="{C9079BB3-789D-4CD5-9CA5-1D7E37DDFACE}"/>
                      </a:ext>
                    </a:extLst>
                  </p:cNvPr>
                  <p:cNvSpPr/>
                  <p:nvPr/>
                </p:nvSpPr>
                <p:spPr>
                  <a:xfrm>
                    <a:off x="5775324" y="5176160"/>
                    <a:ext cx="282576" cy="156524"/>
                  </a:xfrm>
                  <a:custGeom>
                    <a:avLst/>
                    <a:gdLst>
                      <a:gd name="connsiteX0" fmla="*/ 110031 w 282576"/>
                      <a:gd name="connsiteY0" fmla="*/ 0 h 156524"/>
                      <a:gd name="connsiteX1" fmla="*/ 121515 w 282576"/>
                      <a:gd name="connsiteY1" fmla="*/ 15123 h 156524"/>
                      <a:gd name="connsiteX2" fmla="*/ 141288 w 282576"/>
                      <a:gd name="connsiteY2" fmla="*/ 22921 h 156524"/>
                      <a:gd name="connsiteX3" fmla="*/ 161062 w 282576"/>
                      <a:gd name="connsiteY3" fmla="*/ 15123 h 156524"/>
                      <a:gd name="connsiteX4" fmla="*/ 172546 w 282576"/>
                      <a:gd name="connsiteY4" fmla="*/ 0 h 156524"/>
                      <a:gd name="connsiteX5" fmla="*/ 196284 w 282576"/>
                      <a:gd name="connsiteY5" fmla="*/ 2715 h 156524"/>
                      <a:gd name="connsiteX6" fmla="*/ 282576 w 282576"/>
                      <a:gd name="connsiteY6" fmla="*/ 76474 h 156524"/>
                      <a:gd name="connsiteX7" fmla="*/ 141288 w 282576"/>
                      <a:gd name="connsiteY7" fmla="*/ 156524 h 156524"/>
                      <a:gd name="connsiteX8" fmla="*/ 0 w 282576"/>
                      <a:gd name="connsiteY8" fmla="*/ 76474 h 156524"/>
                      <a:gd name="connsiteX9" fmla="*/ 86293 w 282576"/>
                      <a:gd name="connsiteY9" fmla="*/ 2715 h 1565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82576" h="156524">
                        <a:moveTo>
                          <a:pt x="110031" y="0"/>
                        </a:moveTo>
                        <a:lnTo>
                          <a:pt x="121515" y="15123"/>
                        </a:lnTo>
                        <a:cubicBezTo>
                          <a:pt x="127592" y="20145"/>
                          <a:pt x="134274" y="22921"/>
                          <a:pt x="141288" y="22921"/>
                        </a:cubicBezTo>
                        <a:cubicBezTo>
                          <a:pt x="148302" y="22921"/>
                          <a:pt x="154984" y="20145"/>
                          <a:pt x="161062" y="15123"/>
                        </a:cubicBezTo>
                        <a:lnTo>
                          <a:pt x="172546" y="0"/>
                        </a:lnTo>
                        <a:lnTo>
                          <a:pt x="196284" y="2715"/>
                        </a:lnTo>
                        <a:cubicBezTo>
                          <a:pt x="246994" y="14867"/>
                          <a:pt x="282576" y="43317"/>
                          <a:pt x="282576" y="76474"/>
                        </a:cubicBezTo>
                        <a:cubicBezTo>
                          <a:pt x="282576" y="120684"/>
                          <a:pt x="219319" y="156524"/>
                          <a:pt x="141288" y="156524"/>
                        </a:cubicBezTo>
                        <a:cubicBezTo>
                          <a:pt x="63257" y="156524"/>
                          <a:pt x="0" y="120684"/>
                          <a:pt x="0" y="76474"/>
                        </a:cubicBezTo>
                        <a:cubicBezTo>
                          <a:pt x="0" y="43317"/>
                          <a:pt x="35582" y="14867"/>
                          <a:pt x="86293" y="2715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0" name="楕円 189">
                    <a:extLst>
                      <a:ext uri="{FF2B5EF4-FFF2-40B4-BE49-F238E27FC236}">
                        <a16:creationId xmlns:a16="http://schemas.microsoft.com/office/drawing/2014/main" id="{E370FE63-B930-428F-95DE-6DBC63D556C6}"/>
                      </a:ext>
                    </a:extLst>
                  </p:cNvPr>
                  <p:cNvSpPr/>
                  <p:nvPr/>
                </p:nvSpPr>
                <p:spPr>
                  <a:xfrm flipV="1">
                    <a:off x="5777706" y="5229393"/>
                    <a:ext cx="277814" cy="45720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18D90C62-5C5D-41BA-A1BA-AE074486CD9B}"/>
                </a:ext>
              </a:extLst>
            </p:cNvPr>
            <p:cNvGrpSpPr/>
            <p:nvPr/>
          </p:nvGrpSpPr>
          <p:grpSpPr>
            <a:xfrm rot="20700000">
              <a:off x="4111573" y="2082187"/>
              <a:ext cx="1592563" cy="538162"/>
              <a:chOff x="-759125" y="3631348"/>
              <a:chExt cx="1792082" cy="559652"/>
            </a:xfrm>
          </p:grpSpPr>
          <p:sp>
            <p:nvSpPr>
              <p:cNvPr id="163" name="正方形/長方形 162">
                <a:extLst>
                  <a:ext uri="{FF2B5EF4-FFF2-40B4-BE49-F238E27FC236}">
                    <a16:creationId xmlns:a16="http://schemas.microsoft.com/office/drawing/2014/main" id="{B8EB316C-9C88-4A0C-B366-E2FC7C40A450}"/>
                  </a:ext>
                </a:extLst>
              </p:cNvPr>
              <p:cNvSpPr/>
              <p:nvPr/>
            </p:nvSpPr>
            <p:spPr>
              <a:xfrm>
                <a:off x="-759125" y="3631348"/>
                <a:ext cx="1792082" cy="55965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  <p:sp>
            <p:nvSpPr>
              <p:cNvPr id="164" name="テキスト ボックス 163">
                <a:extLst>
                  <a:ext uri="{FF2B5EF4-FFF2-40B4-BE49-F238E27FC236}">
                    <a16:creationId xmlns:a16="http://schemas.microsoft.com/office/drawing/2014/main" id="{92A54A5E-296E-4E0E-8546-2F7E8200263E}"/>
                  </a:ext>
                </a:extLst>
              </p:cNvPr>
              <p:cNvSpPr txBox="1"/>
              <p:nvPr/>
            </p:nvSpPr>
            <p:spPr>
              <a:xfrm>
                <a:off x="-547737" y="3732144"/>
                <a:ext cx="1389286" cy="33340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solidFill>
                      <a:srgbClr val="FF0000"/>
                    </a:solidFill>
                    <a:latin typeface="Arial Black" panose="020B0A04020102020204" pitchFamily="34" charset="0"/>
                  </a:rPr>
                  <a:t>Arrested</a:t>
                </a:r>
                <a:endParaRPr kumimoji="1" lang="en-US" altLang="ja-JP" b="1" dirty="0">
                  <a:solidFill>
                    <a:srgbClr val="FF0000"/>
                  </a:solidFill>
                  <a:latin typeface="Arial Black" panose="020B0A04020102020204" pitchFamily="34" charset="0"/>
                  <a:ea typeface="Meiryo UI" panose="020B0604030504040204" pitchFamily="50" charset="-128"/>
                </a:endParaRPr>
              </a:p>
            </p:txBody>
          </p:sp>
        </p:grpSp>
      </p:grpSp>
      <p:grpSp>
        <p:nvGrpSpPr>
          <p:cNvPr id="196" name="グループ化 195">
            <a:extLst>
              <a:ext uri="{FF2B5EF4-FFF2-40B4-BE49-F238E27FC236}">
                <a16:creationId xmlns:a16="http://schemas.microsoft.com/office/drawing/2014/main" id="{A054C286-17C5-4560-9541-E440DDD27B92}"/>
              </a:ext>
            </a:extLst>
          </p:cNvPr>
          <p:cNvGrpSpPr/>
          <p:nvPr/>
        </p:nvGrpSpPr>
        <p:grpSpPr>
          <a:xfrm>
            <a:off x="6908264" y="3737263"/>
            <a:ext cx="1989939" cy="2707718"/>
            <a:chOff x="6908264" y="3737263"/>
            <a:chExt cx="1989939" cy="2707718"/>
          </a:xfrm>
        </p:grpSpPr>
        <p:sp>
          <p:nvSpPr>
            <p:cNvPr id="197" name="正方形/長方形 196">
              <a:extLst>
                <a:ext uri="{FF2B5EF4-FFF2-40B4-BE49-F238E27FC236}">
                  <a16:creationId xmlns:a16="http://schemas.microsoft.com/office/drawing/2014/main" id="{851CB564-3614-4B26-8C25-E884D87D26C5}"/>
                </a:ext>
              </a:extLst>
            </p:cNvPr>
            <p:cNvSpPr/>
            <p:nvPr/>
          </p:nvSpPr>
          <p:spPr>
            <a:xfrm>
              <a:off x="6908264" y="3737263"/>
              <a:ext cx="1989939" cy="270771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98" name="正方形/長方形 197">
              <a:extLst>
                <a:ext uri="{FF2B5EF4-FFF2-40B4-BE49-F238E27FC236}">
                  <a16:creationId xmlns:a16="http://schemas.microsoft.com/office/drawing/2014/main" id="{326622DF-0D36-4B27-995D-B05FD984119C}"/>
                </a:ext>
              </a:extLst>
            </p:cNvPr>
            <p:cNvSpPr/>
            <p:nvPr/>
          </p:nvSpPr>
          <p:spPr>
            <a:xfrm>
              <a:off x="7153359" y="4614940"/>
              <a:ext cx="1499749" cy="142330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テキスト ボックス 198">
              <a:extLst>
                <a:ext uri="{FF2B5EF4-FFF2-40B4-BE49-F238E27FC236}">
                  <a16:creationId xmlns:a16="http://schemas.microsoft.com/office/drawing/2014/main" id="{17542991-8B04-4A53-A50D-10E32C9C22E7}"/>
                </a:ext>
              </a:extLst>
            </p:cNvPr>
            <p:cNvSpPr txBox="1"/>
            <p:nvPr/>
          </p:nvSpPr>
          <p:spPr>
            <a:xfrm>
              <a:off x="7147524" y="4152908"/>
              <a:ext cx="1511419" cy="35918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指名手配</a:t>
              </a:r>
            </a:p>
          </p:txBody>
        </p:sp>
        <p:sp>
          <p:nvSpPr>
            <p:cNvPr id="200" name="テキスト ボックス 199">
              <a:extLst>
                <a:ext uri="{FF2B5EF4-FFF2-40B4-BE49-F238E27FC236}">
                  <a16:creationId xmlns:a16="http://schemas.microsoft.com/office/drawing/2014/main" id="{E6C2284C-9527-4687-A923-429CB2E8EB07}"/>
                </a:ext>
              </a:extLst>
            </p:cNvPr>
            <p:cNvSpPr txBox="1"/>
            <p:nvPr/>
          </p:nvSpPr>
          <p:spPr>
            <a:xfrm>
              <a:off x="7147524" y="3884614"/>
              <a:ext cx="1511419" cy="199142"/>
            </a:xfrm>
            <a:prstGeom prst="rect">
              <a:avLst/>
            </a:prstGeom>
            <a:noFill/>
            <a:ln>
              <a:noFill/>
            </a:ln>
          </p:spPr>
          <p:txBody>
            <a:bodyPr wrap="none" numCol="1" rtlCol="0">
              <a:prstTxWarp prst="textPlain">
                <a:avLst/>
              </a:prstTxWarp>
              <a:spAutoFit/>
            </a:bodyPr>
            <a:lstStyle>
              <a:defPPr>
                <a:defRPr lang="en-US"/>
              </a:defPPr>
              <a:lvl1pPr>
                <a:defRPr kumimoji="1" b="1">
                  <a:latin typeface="Meiryo UI" panose="020B0604030504040204" pitchFamily="50" charset="-128"/>
                  <a:ea typeface="Meiryo UI" panose="020B0604030504040204" pitchFamily="50" charset="-128"/>
                </a:defRPr>
              </a:lvl1pPr>
            </a:lstStyle>
            <a:p>
              <a:r>
                <a:rPr lang="ja-JP" altLang="en-US" dirty="0"/>
                <a:t>この顔にピンときたら</a:t>
              </a:r>
            </a:p>
          </p:txBody>
        </p:sp>
        <p:sp>
          <p:nvSpPr>
            <p:cNvPr id="201" name="テキスト ボックス 200">
              <a:extLst>
                <a:ext uri="{FF2B5EF4-FFF2-40B4-BE49-F238E27FC236}">
                  <a16:creationId xmlns:a16="http://schemas.microsoft.com/office/drawing/2014/main" id="{19AC41FD-CEF1-4383-8195-4151A7263DBB}"/>
                </a:ext>
              </a:extLst>
            </p:cNvPr>
            <p:cNvSpPr txBox="1"/>
            <p:nvPr/>
          </p:nvSpPr>
          <p:spPr>
            <a:xfrm>
              <a:off x="7470427" y="6110456"/>
              <a:ext cx="865612" cy="199142"/>
            </a:xfrm>
            <a:prstGeom prst="rect">
              <a:avLst/>
            </a:prstGeom>
            <a:noFill/>
            <a:ln>
              <a:noFill/>
            </a:ln>
          </p:spPr>
          <p:txBody>
            <a:bodyPr wrap="none" numCol="1" rtlCol="0">
              <a:prstTxWarp prst="textPlain">
                <a:avLst/>
              </a:prstTxWarp>
              <a:spAutoFit/>
            </a:bodyPr>
            <a:lstStyle>
              <a:defPPr>
                <a:defRPr lang="en-US"/>
              </a:defPPr>
              <a:lvl1pPr>
                <a:defRPr kumimoji="1" b="1">
                  <a:latin typeface="Meiryo UI" panose="020B0604030504040204" pitchFamily="50" charset="-128"/>
                  <a:ea typeface="Meiryo UI" panose="020B0604030504040204" pitchFamily="50" charset="-128"/>
                </a:defRPr>
              </a:lvl1pPr>
            </a:lstStyle>
            <a:p>
              <a:r>
                <a:rPr lang="ja-JP" altLang="en-US" dirty="0"/>
                <a:t>強盗犯</a:t>
              </a:r>
            </a:p>
          </p:txBody>
        </p:sp>
        <p:grpSp>
          <p:nvGrpSpPr>
            <p:cNvPr id="202" name="グループ化 201">
              <a:extLst>
                <a:ext uri="{FF2B5EF4-FFF2-40B4-BE49-F238E27FC236}">
                  <a16:creationId xmlns:a16="http://schemas.microsoft.com/office/drawing/2014/main" id="{32240029-C032-4512-B714-111F3BC38E5C}"/>
                </a:ext>
              </a:extLst>
            </p:cNvPr>
            <p:cNvGrpSpPr/>
            <p:nvPr/>
          </p:nvGrpSpPr>
          <p:grpSpPr>
            <a:xfrm>
              <a:off x="7540269" y="4652557"/>
              <a:ext cx="696285" cy="1385685"/>
              <a:chOff x="4721740" y="3383451"/>
              <a:chExt cx="1462160" cy="2909862"/>
            </a:xfrm>
          </p:grpSpPr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1B79A823-6085-45BE-92B9-D3AEF55F3476}"/>
                  </a:ext>
                </a:extLst>
              </p:cNvPr>
              <p:cNvSpPr/>
              <p:nvPr/>
            </p:nvSpPr>
            <p:spPr>
              <a:xfrm>
                <a:off x="4721740" y="5115684"/>
                <a:ext cx="184345" cy="117762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75F55D7F-2973-4E5E-920C-E64529B027DB}"/>
                  </a:ext>
                </a:extLst>
              </p:cNvPr>
              <p:cNvSpPr/>
              <p:nvPr/>
            </p:nvSpPr>
            <p:spPr>
              <a:xfrm>
                <a:off x="6005299" y="5115684"/>
                <a:ext cx="178601" cy="1177628"/>
              </a:xfrm>
              <a:custGeom>
                <a:avLst/>
                <a:gdLst>
                  <a:gd name="connsiteX0" fmla="*/ 0 w 139060"/>
                  <a:gd name="connsiteY0" fmla="*/ 0 h 916908"/>
                  <a:gd name="connsiteX1" fmla="*/ 24029 w 139060"/>
                  <a:gd name="connsiteY1" fmla="*/ 19826 h 916908"/>
                  <a:gd name="connsiteX2" fmla="*/ 139060 w 139060"/>
                  <a:gd name="connsiteY2" fmla="*/ 297535 h 916908"/>
                  <a:gd name="connsiteX3" fmla="*/ 139060 w 139060"/>
                  <a:gd name="connsiteY3" fmla="*/ 916908 h 916908"/>
                  <a:gd name="connsiteX4" fmla="*/ 0 w 139060"/>
                  <a:gd name="connsiteY4" fmla="*/ 916908 h 916908"/>
                  <a:gd name="connsiteX5" fmla="*/ 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0" y="0"/>
                    </a:moveTo>
                    <a:lnTo>
                      <a:pt x="24029" y="19826"/>
                    </a:lnTo>
                    <a:cubicBezTo>
                      <a:pt x="95101" y="90898"/>
                      <a:pt x="139060" y="189083"/>
                      <a:pt x="139060" y="297535"/>
                    </a:cubicBez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05" name="グループ化 204">
                <a:extLst>
                  <a:ext uri="{FF2B5EF4-FFF2-40B4-BE49-F238E27FC236}">
                    <a16:creationId xmlns:a16="http://schemas.microsoft.com/office/drawing/2014/main" id="{0E3C6D34-65FD-4A9F-9533-407046B0DAAD}"/>
                  </a:ext>
                </a:extLst>
              </p:cNvPr>
              <p:cNvGrpSpPr/>
              <p:nvPr/>
            </p:nvGrpSpPr>
            <p:grpSpPr>
              <a:xfrm>
                <a:off x="4787759" y="3383451"/>
                <a:ext cx="1336500" cy="2909862"/>
                <a:chOff x="3697464" y="3383451"/>
                <a:chExt cx="1336500" cy="2909862"/>
              </a:xfrm>
            </p:grpSpPr>
            <p:sp>
              <p:nvSpPr>
                <p:cNvPr id="206" name="片側の 2 つの角を丸めた四角形 144">
                  <a:extLst>
                    <a:ext uri="{FF2B5EF4-FFF2-40B4-BE49-F238E27FC236}">
                      <a16:creationId xmlns:a16="http://schemas.microsoft.com/office/drawing/2014/main" id="{B12480C8-B5BF-4864-8A00-2A49B9CA72D6}"/>
                    </a:ext>
                  </a:extLst>
                </p:cNvPr>
                <p:cNvSpPr/>
                <p:nvPr/>
              </p:nvSpPr>
              <p:spPr>
                <a:xfrm>
                  <a:off x="3737205" y="4982090"/>
                  <a:ext cx="1250966" cy="1311223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EB458FA9-07A7-4083-A45D-19B5698969AA}"/>
                    </a:ext>
                  </a:extLst>
                </p:cNvPr>
                <p:cNvSpPr/>
                <p:nvPr/>
              </p:nvSpPr>
              <p:spPr>
                <a:xfrm>
                  <a:off x="4058785" y="4683540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08" name="グループ化 207">
                  <a:extLst>
                    <a:ext uri="{FF2B5EF4-FFF2-40B4-BE49-F238E27FC236}">
                      <a16:creationId xmlns:a16="http://schemas.microsoft.com/office/drawing/2014/main" id="{3B906098-3278-418C-8BA1-945303A02FA0}"/>
                    </a:ext>
                  </a:extLst>
                </p:cNvPr>
                <p:cNvGrpSpPr/>
                <p:nvPr/>
              </p:nvGrpSpPr>
              <p:grpSpPr>
                <a:xfrm>
                  <a:off x="3697464" y="3595688"/>
                  <a:ext cx="1312047" cy="1273979"/>
                  <a:chOff x="3697464" y="3595688"/>
                  <a:chExt cx="1312047" cy="1273979"/>
                </a:xfrm>
              </p:grpSpPr>
              <p:sp>
                <p:nvSpPr>
                  <p:cNvPr id="227" name="円/楕円 156">
                    <a:extLst>
                      <a:ext uri="{FF2B5EF4-FFF2-40B4-BE49-F238E27FC236}">
                        <a16:creationId xmlns:a16="http://schemas.microsoft.com/office/drawing/2014/main" id="{1F109BB4-46FC-4279-9A67-0AE8EF0A8B8E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697464" y="4040938"/>
                    <a:ext cx="292865" cy="454903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8" name="円/楕円 156">
                    <a:extLst>
                      <a:ext uri="{FF2B5EF4-FFF2-40B4-BE49-F238E27FC236}">
                        <a16:creationId xmlns:a16="http://schemas.microsoft.com/office/drawing/2014/main" id="{9F10136A-473F-49D1-8C0C-ED05BF806AAD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744558" y="4114086"/>
                    <a:ext cx="198678" cy="308605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29" name="グループ化 228">
                    <a:extLst>
                      <a:ext uri="{FF2B5EF4-FFF2-40B4-BE49-F238E27FC236}">
                        <a16:creationId xmlns:a16="http://schemas.microsoft.com/office/drawing/2014/main" id="{C2046410-E6AE-4828-A670-43565693E877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4716646" y="4040939"/>
                    <a:ext cx="292865" cy="454903"/>
                    <a:chOff x="2666792" y="4183801"/>
                    <a:chExt cx="228026" cy="354190"/>
                  </a:xfrm>
                </p:grpSpPr>
                <p:sp>
                  <p:nvSpPr>
                    <p:cNvPr id="231" name="円/楕円 156">
                      <a:extLst>
                        <a:ext uri="{FF2B5EF4-FFF2-40B4-BE49-F238E27FC236}">
                          <a16:creationId xmlns:a16="http://schemas.microsoft.com/office/drawing/2014/main" id="{5E89530E-33C9-41C0-B52C-B48855AE28C4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666792" y="4183801"/>
                      <a:ext cx="228026" cy="354190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32" name="円/楕円 156">
                      <a:extLst>
                        <a:ext uri="{FF2B5EF4-FFF2-40B4-BE49-F238E27FC236}">
                          <a16:creationId xmlns:a16="http://schemas.microsoft.com/office/drawing/2014/main" id="{EA997FF3-CCC0-4837-B81E-D2553CC96488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703460" y="4240755"/>
                      <a:ext cx="154692" cy="240282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30" name="四角形: 角を丸くする 229">
                    <a:extLst>
                      <a:ext uri="{FF2B5EF4-FFF2-40B4-BE49-F238E27FC236}">
                        <a16:creationId xmlns:a16="http://schemas.microsoft.com/office/drawing/2014/main" id="{C0419A1B-50B1-4FA6-992E-F8B6F90F6C78}"/>
                      </a:ext>
                    </a:extLst>
                  </p:cNvPr>
                  <p:cNvSpPr/>
                  <p:nvPr/>
                </p:nvSpPr>
                <p:spPr>
                  <a:xfrm>
                    <a:off x="3784490" y="3595688"/>
                    <a:ext cx="1149460" cy="127397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09" name="楕円 237">
                  <a:extLst>
                    <a:ext uri="{FF2B5EF4-FFF2-40B4-BE49-F238E27FC236}">
                      <a16:creationId xmlns:a16="http://schemas.microsoft.com/office/drawing/2014/main" id="{32809755-1155-4163-9F0A-148A58DE0822}"/>
                    </a:ext>
                  </a:extLst>
                </p:cNvPr>
                <p:cNvSpPr/>
                <p:nvPr/>
              </p:nvSpPr>
              <p:spPr>
                <a:xfrm>
                  <a:off x="3755878" y="3383451"/>
                  <a:ext cx="1197123" cy="636673"/>
                </a:xfrm>
                <a:custGeom>
                  <a:avLst/>
                  <a:gdLst>
                    <a:gd name="connsiteX0" fmla="*/ 0 w 1197121"/>
                    <a:gd name="connsiteY0" fmla="*/ 107493 h 214985"/>
                    <a:gd name="connsiteX1" fmla="*/ 598561 w 1197121"/>
                    <a:gd name="connsiteY1" fmla="*/ 0 h 214985"/>
                    <a:gd name="connsiteX2" fmla="*/ 1197122 w 1197121"/>
                    <a:gd name="connsiteY2" fmla="*/ 107493 h 214985"/>
                    <a:gd name="connsiteX3" fmla="*/ 598561 w 1197121"/>
                    <a:gd name="connsiteY3" fmla="*/ 214986 h 214985"/>
                    <a:gd name="connsiteX4" fmla="*/ 0 w 1197121"/>
                    <a:gd name="connsiteY4" fmla="*/ 107493 h 214985"/>
                    <a:gd name="connsiteX0" fmla="*/ 1 w 1197123"/>
                    <a:gd name="connsiteY0" fmla="*/ 452774 h 560267"/>
                    <a:gd name="connsiteX1" fmla="*/ 603325 w 1197123"/>
                    <a:gd name="connsiteY1" fmla="*/ 0 h 560267"/>
                    <a:gd name="connsiteX2" fmla="*/ 1197123 w 1197123"/>
                    <a:gd name="connsiteY2" fmla="*/ 452774 h 560267"/>
                    <a:gd name="connsiteX3" fmla="*/ 598562 w 1197123"/>
                    <a:gd name="connsiteY3" fmla="*/ 560267 h 560267"/>
                    <a:gd name="connsiteX4" fmla="*/ 1 w 1197123"/>
                    <a:gd name="connsiteY4" fmla="*/ 452774 h 5602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97123" h="560267">
                      <a:moveTo>
                        <a:pt x="1" y="452774"/>
                      </a:moveTo>
                      <a:cubicBezTo>
                        <a:pt x="795" y="359396"/>
                        <a:pt x="272749" y="0"/>
                        <a:pt x="603325" y="0"/>
                      </a:cubicBezTo>
                      <a:cubicBezTo>
                        <a:pt x="933901" y="0"/>
                        <a:pt x="1197123" y="393407"/>
                        <a:pt x="1197123" y="452774"/>
                      </a:cubicBezTo>
                      <a:cubicBezTo>
                        <a:pt x="1197123" y="512141"/>
                        <a:pt x="929138" y="560267"/>
                        <a:pt x="598562" y="560267"/>
                      </a:cubicBezTo>
                      <a:cubicBezTo>
                        <a:pt x="267986" y="560267"/>
                        <a:pt x="-793" y="546152"/>
                        <a:pt x="1" y="452774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0" name="楕円 237">
                  <a:extLst>
                    <a:ext uri="{FF2B5EF4-FFF2-40B4-BE49-F238E27FC236}">
                      <a16:creationId xmlns:a16="http://schemas.microsoft.com/office/drawing/2014/main" id="{21832B87-35B2-4C3A-B04F-D3799FF9FFE9}"/>
                    </a:ext>
                  </a:extLst>
                </p:cNvPr>
                <p:cNvSpPr/>
                <p:nvPr/>
              </p:nvSpPr>
              <p:spPr>
                <a:xfrm rot="10800000">
                  <a:off x="3774927" y="4483158"/>
                  <a:ext cx="1159022" cy="581576"/>
                </a:xfrm>
                <a:custGeom>
                  <a:avLst/>
                  <a:gdLst>
                    <a:gd name="connsiteX0" fmla="*/ 0 w 1197121"/>
                    <a:gd name="connsiteY0" fmla="*/ 107493 h 214985"/>
                    <a:gd name="connsiteX1" fmla="*/ 598561 w 1197121"/>
                    <a:gd name="connsiteY1" fmla="*/ 0 h 214985"/>
                    <a:gd name="connsiteX2" fmla="*/ 1197122 w 1197121"/>
                    <a:gd name="connsiteY2" fmla="*/ 107493 h 214985"/>
                    <a:gd name="connsiteX3" fmla="*/ 598561 w 1197121"/>
                    <a:gd name="connsiteY3" fmla="*/ 214986 h 214985"/>
                    <a:gd name="connsiteX4" fmla="*/ 0 w 1197121"/>
                    <a:gd name="connsiteY4" fmla="*/ 107493 h 214985"/>
                    <a:gd name="connsiteX0" fmla="*/ 1 w 1197123"/>
                    <a:gd name="connsiteY0" fmla="*/ 452774 h 560267"/>
                    <a:gd name="connsiteX1" fmla="*/ 603325 w 1197123"/>
                    <a:gd name="connsiteY1" fmla="*/ 0 h 560267"/>
                    <a:gd name="connsiteX2" fmla="*/ 1197123 w 1197123"/>
                    <a:gd name="connsiteY2" fmla="*/ 452774 h 560267"/>
                    <a:gd name="connsiteX3" fmla="*/ 598562 w 1197123"/>
                    <a:gd name="connsiteY3" fmla="*/ 560267 h 560267"/>
                    <a:gd name="connsiteX4" fmla="*/ 1 w 1197123"/>
                    <a:gd name="connsiteY4" fmla="*/ 452774 h 560267"/>
                    <a:gd name="connsiteX0" fmla="*/ 1 w 1197123"/>
                    <a:gd name="connsiteY0" fmla="*/ 452774 h 482834"/>
                    <a:gd name="connsiteX1" fmla="*/ 603325 w 1197123"/>
                    <a:gd name="connsiteY1" fmla="*/ 0 h 482834"/>
                    <a:gd name="connsiteX2" fmla="*/ 1197123 w 1197123"/>
                    <a:gd name="connsiteY2" fmla="*/ 452774 h 482834"/>
                    <a:gd name="connsiteX3" fmla="*/ 608401 w 1197123"/>
                    <a:gd name="connsiteY3" fmla="*/ 441650 h 482834"/>
                    <a:gd name="connsiteX4" fmla="*/ 1 w 1197123"/>
                    <a:gd name="connsiteY4" fmla="*/ 452774 h 482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97123" h="482834">
                      <a:moveTo>
                        <a:pt x="1" y="452774"/>
                      </a:moveTo>
                      <a:cubicBezTo>
                        <a:pt x="-845" y="379166"/>
                        <a:pt x="272749" y="0"/>
                        <a:pt x="603325" y="0"/>
                      </a:cubicBezTo>
                      <a:cubicBezTo>
                        <a:pt x="933901" y="0"/>
                        <a:pt x="1197123" y="393407"/>
                        <a:pt x="1197123" y="452774"/>
                      </a:cubicBezTo>
                      <a:cubicBezTo>
                        <a:pt x="1197123" y="512141"/>
                        <a:pt x="938977" y="441650"/>
                        <a:pt x="608401" y="441650"/>
                      </a:cubicBezTo>
                      <a:cubicBezTo>
                        <a:pt x="277825" y="441650"/>
                        <a:pt x="847" y="526382"/>
                        <a:pt x="1" y="452774"/>
                      </a:cubicBezTo>
                      <a:close/>
                    </a:path>
                  </a:pathLst>
                </a:cu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A6B06914-61DC-4873-A5FA-20BD0DE3E12A}"/>
                    </a:ext>
                  </a:extLst>
                </p:cNvPr>
                <p:cNvSpPr/>
                <p:nvPr/>
              </p:nvSpPr>
              <p:spPr>
                <a:xfrm>
                  <a:off x="4258058" y="4361300"/>
                  <a:ext cx="180209" cy="229843"/>
                </a:xfrm>
                <a:custGeom>
                  <a:avLst/>
                  <a:gdLst>
                    <a:gd name="connsiteX0" fmla="*/ 52159 w 190558"/>
                    <a:gd name="connsiteY0" fmla="*/ 0 h 262194"/>
                    <a:gd name="connsiteX1" fmla="*/ 58192 w 190558"/>
                    <a:gd name="connsiteY1" fmla="*/ 5958 h 262194"/>
                    <a:gd name="connsiteX2" fmla="*/ 95279 w 190558"/>
                    <a:gd name="connsiteY2" fmla="*/ 16925 h 262194"/>
                    <a:gd name="connsiteX3" fmla="*/ 132366 w 190558"/>
                    <a:gd name="connsiteY3" fmla="*/ 5958 h 262194"/>
                    <a:gd name="connsiteX4" fmla="*/ 138399 w 190558"/>
                    <a:gd name="connsiteY4" fmla="*/ 0 h 262194"/>
                    <a:gd name="connsiteX5" fmla="*/ 162652 w 190558"/>
                    <a:gd name="connsiteY5" fmla="*/ 23950 h 262194"/>
                    <a:gd name="connsiteX6" fmla="*/ 190558 w 190558"/>
                    <a:gd name="connsiteY6" fmla="*/ 122634 h 262194"/>
                    <a:gd name="connsiteX7" fmla="*/ 95279 w 190558"/>
                    <a:gd name="connsiteY7" fmla="*/ 262194 h 262194"/>
                    <a:gd name="connsiteX8" fmla="*/ 0 w 190558"/>
                    <a:gd name="connsiteY8" fmla="*/ 122634 h 262194"/>
                    <a:gd name="connsiteX9" fmla="*/ 27907 w 190558"/>
                    <a:gd name="connsiteY9" fmla="*/ 23950 h 262194"/>
                    <a:gd name="connsiteX0" fmla="*/ 52159 w 190558"/>
                    <a:gd name="connsiteY0" fmla="*/ 0 h 262194"/>
                    <a:gd name="connsiteX1" fmla="*/ 58192 w 190558"/>
                    <a:gd name="connsiteY1" fmla="*/ 5958 h 262194"/>
                    <a:gd name="connsiteX2" fmla="*/ 92898 w 190558"/>
                    <a:gd name="connsiteY2" fmla="*/ 16925 h 262194"/>
                    <a:gd name="connsiteX3" fmla="*/ 132366 w 190558"/>
                    <a:gd name="connsiteY3" fmla="*/ 5958 h 262194"/>
                    <a:gd name="connsiteX4" fmla="*/ 138399 w 190558"/>
                    <a:gd name="connsiteY4" fmla="*/ 0 h 262194"/>
                    <a:gd name="connsiteX5" fmla="*/ 162652 w 190558"/>
                    <a:gd name="connsiteY5" fmla="*/ 23950 h 262194"/>
                    <a:gd name="connsiteX6" fmla="*/ 190558 w 190558"/>
                    <a:gd name="connsiteY6" fmla="*/ 122634 h 262194"/>
                    <a:gd name="connsiteX7" fmla="*/ 95279 w 190558"/>
                    <a:gd name="connsiteY7" fmla="*/ 262194 h 262194"/>
                    <a:gd name="connsiteX8" fmla="*/ 0 w 190558"/>
                    <a:gd name="connsiteY8" fmla="*/ 122634 h 262194"/>
                    <a:gd name="connsiteX9" fmla="*/ 27907 w 190558"/>
                    <a:gd name="connsiteY9" fmla="*/ 23950 h 262194"/>
                    <a:gd name="connsiteX10" fmla="*/ 52159 w 190558"/>
                    <a:gd name="connsiteY10" fmla="*/ 0 h 262194"/>
                    <a:gd name="connsiteX0" fmla="*/ 92898 w 190558"/>
                    <a:gd name="connsiteY0" fmla="*/ 16925 h 262194"/>
                    <a:gd name="connsiteX1" fmla="*/ 132366 w 190558"/>
                    <a:gd name="connsiteY1" fmla="*/ 5958 h 262194"/>
                    <a:gd name="connsiteX2" fmla="*/ 138399 w 190558"/>
                    <a:gd name="connsiteY2" fmla="*/ 0 h 262194"/>
                    <a:gd name="connsiteX3" fmla="*/ 162652 w 190558"/>
                    <a:gd name="connsiteY3" fmla="*/ 23950 h 262194"/>
                    <a:gd name="connsiteX4" fmla="*/ 190558 w 190558"/>
                    <a:gd name="connsiteY4" fmla="*/ 122634 h 262194"/>
                    <a:gd name="connsiteX5" fmla="*/ 95279 w 190558"/>
                    <a:gd name="connsiteY5" fmla="*/ 262194 h 262194"/>
                    <a:gd name="connsiteX6" fmla="*/ 0 w 190558"/>
                    <a:gd name="connsiteY6" fmla="*/ 122634 h 262194"/>
                    <a:gd name="connsiteX7" fmla="*/ 27907 w 190558"/>
                    <a:gd name="connsiteY7" fmla="*/ 23950 h 262194"/>
                    <a:gd name="connsiteX8" fmla="*/ 52159 w 190558"/>
                    <a:gd name="connsiteY8" fmla="*/ 0 h 262194"/>
                    <a:gd name="connsiteX9" fmla="*/ 58192 w 190558"/>
                    <a:gd name="connsiteY9" fmla="*/ 5958 h 262194"/>
                    <a:gd name="connsiteX10" fmla="*/ 184338 w 190558"/>
                    <a:gd name="connsiteY10" fmla="*/ 108365 h 262194"/>
                    <a:gd name="connsiteX0" fmla="*/ 92898 w 190558"/>
                    <a:gd name="connsiteY0" fmla="*/ 16925 h 262194"/>
                    <a:gd name="connsiteX1" fmla="*/ 132366 w 190558"/>
                    <a:gd name="connsiteY1" fmla="*/ 5958 h 262194"/>
                    <a:gd name="connsiteX2" fmla="*/ 138399 w 190558"/>
                    <a:gd name="connsiteY2" fmla="*/ 0 h 262194"/>
                    <a:gd name="connsiteX3" fmla="*/ 162652 w 190558"/>
                    <a:gd name="connsiteY3" fmla="*/ 23950 h 262194"/>
                    <a:gd name="connsiteX4" fmla="*/ 190558 w 190558"/>
                    <a:gd name="connsiteY4" fmla="*/ 122634 h 262194"/>
                    <a:gd name="connsiteX5" fmla="*/ 95279 w 190558"/>
                    <a:gd name="connsiteY5" fmla="*/ 262194 h 262194"/>
                    <a:gd name="connsiteX6" fmla="*/ 0 w 190558"/>
                    <a:gd name="connsiteY6" fmla="*/ 122634 h 262194"/>
                    <a:gd name="connsiteX7" fmla="*/ 27907 w 190558"/>
                    <a:gd name="connsiteY7" fmla="*/ 23950 h 262194"/>
                    <a:gd name="connsiteX8" fmla="*/ 52159 w 190558"/>
                    <a:gd name="connsiteY8" fmla="*/ 0 h 262194"/>
                    <a:gd name="connsiteX9" fmla="*/ 58192 w 190558"/>
                    <a:gd name="connsiteY9" fmla="*/ 5958 h 262194"/>
                    <a:gd name="connsiteX0" fmla="*/ 132366 w 190558"/>
                    <a:gd name="connsiteY0" fmla="*/ 5958 h 262194"/>
                    <a:gd name="connsiteX1" fmla="*/ 138399 w 190558"/>
                    <a:gd name="connsiteY1" fmla="*/ 0 h 262194"/>
                    <a:gd name="connsiteX2" fmla="*/ 162652 w 190558"/>
                    <a:gd name="connsiteY2" fmla="*/ 23950 h 262194"/>
                    <a:gd name="connsiteX3" fmla="*/ 190558 w 190558"/>
                    <a:gd name="connsiteY3" fmla="*/ 122634 h 262194"/>
                    <a:gd name="connsiteX4" fmla="*/ 95279 w 190558"/>
                    <a:gd name="connsiteY4" fmla="*/ 262194 h 262194"/>
                    <a:gd name="connsiteX5" fmla="*/ 0 w 190558"/>
                    <a:gd name="connsiteY5" fmla="*/ 122634 h 262194"/>
                    <a:gd name="connsiteX6" fmla="*/ 27907 w 190558"/>
                    <a:gd name="connsiteY6" fmla="*/ 23950 h 262194"/>
                    <a:gd name="connsiteX7" fmla="*/ 52159 w 190558"/>
                    <a:gd name="connsiteY7" fmla="*/ 0 h 262194"/>
                    <a:gd name="connsiteX8" fmla="*/ 58192 w 190558"/>
                    <a:gd name="connsiteY8" fmla="*/ 5958 h 262194"/>
                    <a:gd name="connsiteX0" fmla="*/ 132366 w 190558"/>
                    <a:gd name="connsiteY0" fmla="*/ 5958 h 262194"/>
                    <a:gd name="connsiteX1" fmla="*/ 138399 w 190558"/>
                    <a:gd name="connsiteY1" fmla="*/ 0 h 262194"/>
                    <a:gd name="connsiteX2" fmla="*/ 162652 w 190558"/>
                    <a:gd name="connsiteY2" fmla="*/ 23950 h 262194"/>
                    <a:gd name="connsiteX3" fmla="*/ 190558 w 190558"/>
                    <a:gd name="connsiteY3" fmla="*/ 122634 h 262194"/>
                    <a:gd name="connsiteX4" fmla="*/ 95279 w 190558"/>
                    <a:gd name="connsiteY4" fmla="*/ 262194 h 262194"/>
                    <a:gd name="connsiteX5" fmla="*/ 0 w 190558"/>
                    <a:gd name="connsiteY5" fmla="*/ 122634 h 262194"/>
                    <a:gd name="connsiteX6" fmla="*/ 27907 w 190558"/>
                    <a:gd name="connsiteY6" fmla="*/ 23950 h 262194"/>
                    <a:gd name="connsiteX7" fmla="*/ 52159 w 190558"/>
                    <a:gd name="connsiteY7" fmla="*/ 0 h 262194"/>
                    <a:gd name="connsiteX0" fmla="*/ 138399 w 190558"/>
                    <a:gd name="connsiteY0" fmla="*/ 0 h 262194"/>
                    <a:gd name="connsiteX1" fmla="*/ 162652 w 190558"/>
                    <a:gd name="connsiteY1" fmla="*/ 23950 h 262194"/>
                    <a:gd name="connsiteX2" fmla="*/ 190558 w 190558"/>
                    <a:gd name="connsiteY2" fmla="*/ 122634 h 262194"/>
                    <a:gd name="connsiteX3" fmla="*/ 95279 w 190558"/>
                    <a:gd name="connsiteY3" fmla="*/ 262194 h 262194"/>
                    <a:gd name="connsiteX4" fmla="*/ 0 w 190558"/>
                    <a:gd name="connsiteY4" fmla="*/ 122634 h 262194"/>
                    <a:gd name="connsiteX5" fmla="*/ 27907 w 190558"/>
                    <a:gd name="connsiteY5" fmla="*/ 23950 h 262194"/>
                    <a:gd name="connsiteX6" fmla="*/ 52159 w 190558"/>
                    <a:gd name="connsiteY6" fmla="*/ 0 h 262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58" h="262194">
                      <a:moveTo>
                        <a:pt x="138399" y="0"/>
                      </a:moveTo>
                      <a:lnTo>
                        <a:pt x="162652" y="23950"/>
                      </a:lnTo>
                      <a:cubicBezTo>
                        <a:pt x="179894" y="49206"/>
                        <a:pt x="190558" y="84096"/>
                        <a:pt x="190558" y="122634"/>
                      </a:cubicBezTo>
                      <a:cubicBezTo>
                        <a:pt x="190558" y="199711"/>
                        <a:pt x="147900" y="262194"/>
                        <a:pt x="95279" y="262194"/>
                      </a:cubicBezTo>
                      <a:cubicBezTo>
                        <a:pt x="42658" y="262194"/>
                        <a:pt x="0" y="199711"/>
                        <a:pt x="0" y="122634"/>
                      </a:cubicBezTo>
                      <a:cubicBezTo>
                        <a:pt x="0" y="84096"/>
                        <a:pt x="10665" y="49206"/>
                        <a:pt x="27907" y="23950"/>
                      </a:cubicBezTo>
                      <a:lnTo>
                        <a:pt x="52159" y="0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2" name="楕円 211">
                  <a:extLst>
                    <a:ext uri="{FF2B5EF4-FFF2-40B4-BE49-F238E27FC236}">
                      <a16:creationId xmlns:a16="http://schemas.microsoft.com/office/drawing/2014/main" id="{CD28DF7E-0E44-49EA-9C84-AA9ACB182CC1}"/>
                    </a:ext>
                  </a:extLst>
                </p:cNvPr>
                <p:cNvSpPr/>
                <p:nvPr/>
              </p:nvSpPr>
              <p:spPr>
                <a:xfrm>
                  <a:off x="3853746" y="4375310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3" name="楕円 212">
                  <a:extLst>
                    <a:ext uri="{FF2B5EF4-FFF2-40B4-BE49-F238E27FC236}">
                      <a16:creationId xmlns:a16="http://schemas.microsoft.com/office/drawing/2014/main" id="{ED6AED12-3367-449C-B418-25A00483E0C0}"/>
                    </a:ext>
                  </a:extLst>
                </p:cNvPr>
                <p:cNvSpPr/>
                <p:nvPr/>
              </p:nvSpPr>
              <p:spPr>
                <a:xfrm>
                  <a:off x="3918040" y="4434841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4" name="楕円 213">
                  <a:extLst>
                    <a:ext uri="{FF2B5EF4-FFF2-40B4-BE49-F238E27FC236}">
                      <a16:creationId xmlns:a16="http://schemas.microsoft.com/office/drawing/2014/main" id="{E85DE8FC-0BE6-4C22-83E0-222E2ECFEC4A}"/>
                    </a:ext>
                  </a:extLst>
                </p:cNvPr>
                <p:cNvSpPr/>
                <p:nvPr/>
              </p:nvSpPr>
              <p:spPr>
                <a:xfrm>
                  <a:off x="3975190" y="4337210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5" name="楕円 214">
                  <a:extLst>
                    <a:ext uri="{FF2B5EF4-FFF2-40B4-BE49-F238E27FC236}">
                      <a16:creationId xmlns:a16="http://schemas.microsoft.com/office/drawing/2014/main" id="{55ED494D-6F11-4BFC-9C81-936ACF2B6BCE}"/>
                    </a:ext>
                  </a:extLst>
                </p:cNvPr>
                <p:cNvSpPr/>
                <p:nvPr/>
              </p:nvSpPr>
              <p:spPr>
                <a:xfrm>
                  <a:off x="4807498" y="4421029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6" name="楕円 215">
                  <a:extLst>
                    <a:ext uri="{FF2B5EF4-FFF2-40B4-BE49-F238E27FC236}">
                      <a16:creationId xmlns:a16="http://schemas.microsoft.com/office/drawing/2014/main" id="{D47FF9F0-B8AF-473E-A7FE-F5F27080F7A3}"/>
                    </a:ext>
                  </a:extLst>
                </p:cNvPr>
                <p:cNvSpPr/>
                <p:nvPr/>
              </p:nvSpPr>
              <p:spPr>
                <a:xfrm>
                  <a:off x="4841965" y="4337210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7" name="楕円 216">
                  <a:extLst>
                    <a:ext uri="{FF2B5EF4-FFF2-40B4-BE49-F238E27FC236}">
                      <a16:creationId xmlns:a16="http://schemas.microsoft.com/office/drawing/2014/main" id="{1BFFFE31-BF24-439E-AD6C-33BF51F1C066}"/>
                    </a:ext>
                  </a:extLst>
                </p:cNvPr>
                <p:cNvSpPr/>
                <p:nvPr/>
              </p:nvSpPr>
              <p:spPr>
                <a:xfrm>
                  <a:off x="4710996" y="4380072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18" name="グループ化 217">
                  <a:extLst>
                    <a:ext uri="{FF2B5EF4-FFF2-40B4-BE49-F238E27FC236}">
                      <a16:creationId xmlns:a16="http://schemas.microsoft.com/office/drawing/2014/main" id="{753E2766-A9D4-471D-9147-64233A131E2B}"/>
                    </a:ext>
                  </a:extLst>
                </p:cNvPr>
                <p:cNvGrpSpPr/>
                <p:nvPr/>
              </p:nvGrpSpPr>
              <p:grpSpPr>
                <a:xfrm rot="900000">
                  <a:off x="3819416" y="4107062"/>
                  <a:ext cx="437637" cy="206933"/>
                  <a:chOff x="3278981" y="3786423"/>
                  <a:chExt cx="437637" cy="206933"/>
                </a:xfrm>
              </p:grpSpPr>
              <p:sp>
                <p:nvSpPr>
                  <p:cNvPr id="224" name="楕円 223">
                    <a:extLst>
                      <a:ext uri="{FF2B5EF4-FFF2-40B4-BE49-F238E27FC236}">
                        <a16:creationId xmlns:a16="http://schemas.microsoft.com/office/drawing/2014/main" id="{670441CE-8410-4D51-95B0-9184E3B71F35}"/>
                      </a:ext>
                    </a:extLst>
                  </p:cNvPr>
                  <p:cNvSpPr/>
                  <p:nvPr/>
                </p:nvSpPr>
                <p:spPr>
                  <a:xfrm>
                    <a:off x="3278981" y="3796110"/>
                    <a:ext cx="437637" cy="19724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5" name="楕円 224">
                    <a:extLst>
                      <a:ext uri="{FF2B5EF4-FFF2-40B4-BE49-F238E27FC236}">
                        <a16:creationId xmlns:a16="http://schemas.microsoft.com/office/drawing/2014/main" id="{DF09EE85-53B5-42D0-9AD9-04DF7C907619}"/>
                      </a:ext>
                    </a:extLst>
                  </p:cNvPr>
                  <p:cNvSpPr/>
                  <p:nvPr/>
                </p:nvSpPr>
                <p:spPr>
                  <a:xfrm>
                    <a:off x="3541579" y="3843300"/>
                    <a:ext cx="108878" cy="108876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6" name="フリーフォーム: 図形 225">
                    <a:extLst>
                      <a:ext uri="{FF2B5EF4-FFF2-40B4-BE49-F238E27FC236}">
                        <a16:creationId xmlns:a16="http://schemas.microsoft.com/office/drawing/2014/main" id="{1E1064BD-C912-4BE0-9C22-4EB504DC3FE8}"/>
                      </a:ext>
                    </a:extLst>
                  </p:cNvPr>
                  <p:cNvSpPr/>
                  <p:nvPr/>
                </p:nvSpPr>
                <p:spPr>
                  <a:xfrm>
                    <a:off x="3284323" y="3786423"/>
                    <a:ext cx="426954" cy="86697"/>
                  </a:xfrm>
                  <a:custGeom>
                    <a:avLst/>
                    <a:gdLst>
                      <a:gd name="connsiteX0" fmla="*/ 213477 w 426954"/>
                      <a:gd name="connsiteY0" fmla="*/ 0 h 86697"/>
                      <a:gd name="connsiteX1" fmla="*/ 415100 w 426954"/>
                      <a:gd name="connsiteY1" fmla="*/ 60235 h 86697"/>
                      <a:gd name="connsiteX2" fmla="*/ 426954 w 426954"/>
                      <a:gd name="connsiteY2" fmla="*/ 86697 h 86697"/>
                      <a:gd name="connsiteX3" fmla="*/ 423981 w 426954"/>
                      <a:gd name="connsiteY3" fmla="*/ 86331 h 86697"/>
                      <a:gd name="connsiteX4" fmla="*/ 213477 w 426954"/>
                      <a:gd name="connsiteY4" fmla="*/ 78581 h 86697"/>
                      <a:gd name="connsiteX5" fmla="*/ 2973 w 426954"/>
                      <a:gd name="connsiteY5" fmla="*/ 86331 h 86697"/>
                      <a:gd name="connsiteX6" fmla="*/ 0 w 426954"/>
                      <a:gd name="connsiteY6" fmla="*/ 86697 h 86697"/>
                      <a:gd name="connsiteX7" fmla="*/ 11854 w 426954"/>
                      <a:gd name="connsiteY7" fmla="*/ 60235 h 86697"/>
                      <a:gd name="connsiteX8" fmla="*/ 213477 w 426954"/>
                      <a:gd name="connsiteY8" fmla="*/ 0 h 866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26954" h="86697">
                        <a:moveTo>
                          <a:pt x="213477" y="0"/>
                        </a:moveTo>
                        <a:cubicBezTo>
                          <a:pt x="304115" y="0"/>
                          <a:pt x="381882" y="24837"/>
                          <a:pt x="415100" y="60235"/>
                        </a:cubicBezTo>
                        <a:lnTo>
                          <a:pt x="426954" y="86697"/>
                        </a:lnTo>
                        <a:lnTo>
                          <a:pt x="423981" y="86331"/>
                        </a:lnTo>
                        <a:cubicBezTo>
                          <a:pt x="359281" y="81341"/>
                          <a:pt x="288146" y="78581"/>
                          <a:pt x="213477" y="78581"/>
                        </a:cubicBezTo>
                        <a:cubicBezTo>
                          <a:pt x="138808" y="78581"/>
                          <a:pt x="67674" y="81341"/>
                          <a:pt x="2973" y="86331"/>
                        </a:cubicBezTo>
                        <a:lnTo>
                          <a:pt x="0" y="86697"/>
                        </a:lnTo>
                        <a:lnTo>
                          <a:pt x="11854" y="60235"/>
                        </a:lnTo>
                        <a:cubicBezTo>
                          <a:pt x="45073" y="24837"/>
                          <a:pt x="122840" y="0"/>
                          <a:pt x="213477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19" name="グループ化 218">
                  <a:extLst>
                    <a:ext uri="{FF2B5EF4-FFF2-40B4-BE49-F238E27FC236}">
                      <a16:creationId xmlns:a16="http://schemas.microsoft.com/office/drawing/2014/main" id="{184EBC19-44EE-49D6-8C42-1137A9A2651D}"/>
                    </a:ext>
                  </a:extLst>
                </p:cNvPr>
                <p:cNvGrpSpPr/>
                <p:nvPr/>
              </p:nvGrpSpPr>
              <p:grpSpPr>
                <a:xfrm rot="20700000" flipH="1">
                  <a:off x="4451752" y="4107062"/>
                  <a:ext cx="437637" cy="206933"/>
                  <a:chOff x="3278981" y="3786423"/>
                  <a:chExt cx="437637" cy="206933"/>
                </a:xfrm>
              </p:grpSpPr>
              <p:sp>
                <p:nvSpPr>
                  <p:cNvPr id="221" name="楕円 220">
                    <a:extLst>
                      <a:ext uri="{FF2B5EF4-FFF2-40B4-BE49-F238E27FC236}">
                        <a16:creationId xmlns:a16="http://schemas.microsoft.com/office/drawing/2014/main" id="{D127806F-0057-4282-AA1C-4F17D3C20249}"/>
                      </a:ext>
                    </a:extLst>
                  </p:cNvPr>
                  <p:cNvSpPr/>
                  <p:nvPr/>
                </p:nvSpPr>
                <p:spPr>
                  <a:xfrm>
                    <a:off x="3278981" y="3796110"/>
                    <a:ext cx="437637" cy="19724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2" name="楕円 221">
                    <a:extLst>
                      <a:ext uri="{FF2B5EF4-FFF2-40B4-BE49-F238E27FC236}">
                        <a16:creationId xmlns:a16="http://schemas.microsoft.com/office/drawing/2014/main" id="{B43A4680-2247-4C0C-B4CC-258A2703F66F}"/>
                      </a:ext>
                    </a:extLst>
                  </p:cNvPr>
                  <p:cNvSpPr/>
                  <p:nvPr/>
                </p:nvSpPr>
                <p:spPr>
                  <a:xfrm>
                    <a:off x="3549245" y="3847369"/>
                    <a:ext cx="108878" cy="108876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3" name="フリーフォーム: 図形 222">
                    <a:extLst>
                      <a:ext uri="{FF2B5EF4-FFF2-40B4-BE49-F238E27FC236}">
                        <a16:creationId xmlns:a16="http://schemas.microsoft.com/office/drawing/2014/main" id="{383F76DD-C60D-455D-9A0E-E7EE26979584}"/>
                      </a:ext>
                    </a:extLst>
                  </p:cNvPr>
                  <p:cNvSpPr/>
                  <p:nvPr/>
                </p:nvSpPr>
                <p:spPr>
                  <a:xfrm>
                    <a:off x="3284323" y="3786423"/>
                    <a:ext cx="426954" cy="86697"/>
                  </a:xfrm>
                  <a:custGeom>
                    <a:avLst/>
                    <a:gdLst>
                      <a:gd name="connsiteX0" fmla="*/ 213477 w 426954"/>
                      <a:gd name="connsiteY0" fmla="*/ 0 h 86697"/>
                      <a:gd name="connsiteX1" fmla="*/ 415100 w 426954"/>
                      <a:gd name="connsiteY1" fmla="*/ 60235 h 86697"/>
                      <a:gd name="connsiteX2" fmla="*/ 426954 w 426954"/>
                      <a:gd name="connsiteY2" fmla="*/ 86697 h 86697"/>
                      <a:gd name="connsiteX3" fmla="*/ 423981 w 426954"/>
                      <a:gd name="connsiteY3" fmla="*/ 86331 h 86697"/>
                      <a:gd name="connsiteX4" fmla="*/ 213477 w 426954"/>
                      <a:gd name="connsiteY4" fmla="*/ 78581 h 86697"/>
                      <a:gd name="connsiteX5" fmla="*/ 2973 w 426954"/>
                      <a:gd name="connsiteY5" fmla="*/ 86331 h 86697"/>
                      <a:gd name="connsiteX6" fmla="*/ 0 w 426954"/>
                      <a:gd name="connsiteY6" fmla="*/ 86697 h 86697"/>
                      <a:gd name="connsiteX7" fmla="*/ 11854 w 426954"/>
                      <a:gd name="connsiteY7" fmla="*/ 60235 h 86697"/>
                      <a:gd name="connsiteX8" fmla="*/ 213477 w 426954"/>
                      <a:gd name="connsiteY8" fmla="*/ 0 h 866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26954" h="86697">
                        <a:moveTo>
                          <a:pt x="213477" y="0"/>
                        </a:moveTo>
                        <a:cubicBezTo>
                          <a:pt x="304115" y="0"/>
                          <a:pt x="381882" y="24837"/>
                          <a:pt x="415100" y="60235"/>
                        </a:cubicBezTo>
                        <a:lnTo>
                          <a:pt x="426954" y="86697"/>
                        </a:lnTo>
                        <a:lnTo>
                          <a:pt x="423981" y="86331"/>
                        </a:lnTo>
                        <a:cubicBezTo>
                          <a:pt x="359281" y="81341"/>
                          <a:pt x="288146" y="78581"/>
                          <a:pt x="213477" y="78581"/>
                        </a:cubicBezTo>
                        <a:cubicBezTo>
                          <a:pt x="138808" y="78581"/>
                          <a:pt x="67674" y="81341"/>
                          <a:pt x="2973" y="86331"/>
                        </a:cubicBezTo>
                        <a:lnTo>
                          <a:pt x="0" y="86697"/>
                        </a:lnTo>
                        <a:lnTo>
                          <a:pt x="11854" y="60235"/>
                        </a:lnTo>
                        <a:cubicBezTo>
                          <a:pt x="45073" y="24837"/>
                          <a:pt x="122840" y="0"/>
                          <a:pt x="213477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20" name="四角形: 角を丸くする 219">
                  <a:extLst>
                    <a:ext uri="{FF2B5EF4-FFF2-40B4-BE49-F238E27FC236}">
                      <a16:creationId xmlns:a16="http://schemas.microsoft.com/office/drawing/2014/main" id="{35EE0F3C-F18B-4078-9DD4-DBBA208F687C}"/>
                    </a:ext>
                  </a:extLst>
                </p:cNvPr>
                <p:cNvSpPr/>
                <p:nvPr/>
              </p:nvSpPr>
              <p:spPr>
                <a:xfrm>
                  <a:off x="3702312" y="3846485"/>
                  <a:ext cx="1331652" cy="333799"/>
                </a:xfrm>
                <a:prstGeom prst="roundRect">
                  <a:avLst/>
                </a:prstGeom>
                <a:pattFill prst="dkVert">
                  <a:fgClr>
                    <a:schemeClr val="tx1">
                      <a:lumMod val="85000"/>
                      <a:lumOff val="15000"/>
                    </a:schemeClr>
                  </a:fgClr>
                  <a:bgClr>
                    <a:schemeClr val="tx1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74</Words>
  <Application>Microsoft Office PowerPoint</Application>
  <PresentationFormat>A4 210 x 297 mm</PresentationFormat>
  <Paragraphs>36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Meiryo UI</vt:lpstr>
      <vt:lpstr>Arial</vt:lpstr>
      <vt:lpstr>Arial Black</vt:lpstr>
      <vt:lpstr>Calibri</vt:lpstr>
      <vt:lpstr>Impact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pptxb18_指名手配のポスターのイラスト</dc:title>
  <dc:subject>pptxb18_指名手配のポスターのイラスト</dc:subject>
  <dc:creator>でじけろお</dc:creator>
  <cp:revision>1</cp:revision>
  <dcterms:created xsi:type="dcterms:W3CDTF">2018-05-20T00:31:01Z</dcterms:created>
  <dcterms:modified xsi:type="dcterms:W3CDTF">2019-08-18T13:44:58Z</dcterms:modified>
  <cp:version>1</cp:version>
</cp:coreProperties>
</file>